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91" r:id="rId2"/>
    <p:sldId id="293" r:id="rId3"/>
    <p:sldId id="301" r:id="rId4"/>
    <p:sldId id="292" r:id="rId5"/>
    <p:sldId id="302" r:id="rId6"/>
    <p:sldId id="303" r:id="rId7"/>
    <p:sldId id="304" r:id="rId8"/>
    <p:sldId id="298" r:id="rId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2EDDD-D094-4175-9A4D-B7D9E5DF5912}" v="576" dt="2022-03-02T21:32:15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8963" autoAdjust="0"/>
  </p:normalViewPr>
  <p:slideViewPr>
    <p:cSldViewPr snapToGrid="0" snapToObjects="1">
      <p:cViewPr varScale="1">
        <p:scale>
          <a:sx n="71" d="100"/>
          <a:sy n="71" d="100"/>
        </p:scale>
        <p:origin x="156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Stones" userId="963d3d46-8d3e-4210-b79f-fef270a4e96d" providerId="ADAL" clId="{0F82EDDD-D094-4175-9A4D-B7D9E5DF5912}"/>
    <pc:docChg chg="undo custSel addSld delSld modSld sldOrd">
      <pc:chgData name="L Stones" userId="963d3d46-8d3e-4210-b79f-fef270a4e96d" providerId="ADAL" clId="{0F82EDDD-D094-4175-9A4D-B7D9E5DF5912}" dt="2022-03-02T21:44:36.428" v="1989" actId="1076"/>
      <pc:docMkLst>
        <pc:docMk/>
      </pc:docMkLst>
      <pc:sldChg chg="modSp mod">
        <pc:chgData name="L Stones" userId="963d3d46-8d3e-4210-b79f-fef270a4e96d" providerId="ADAL" clId="{0F82EDDD-D094-4175-9A4D-B7D9E5DF5912}" dt="2022-03-02T21:31:05.211" v="1910" actId="1076"/>
        <pc:sldMkLst>
          <pc:docMk/>
          <pc:sldMk cId="2541997198" sldId="291"/>
        </pc:sldMkLst>
        <pc:spChg chg="mod">
          <ac:chgData name="L Stones" userId="963d3d46-8d3e-4210-b79f-fef270a4e96d" providerId="ADAL" clId="{0F82EDDD-D094-4175-9A4D-B7D9E5DF5912}" dt="2022-03-02T21:31:05.211" v="1910" actId="1076"/>
          <ac:spMkLst>
            <pc:docMk/>
            <pc:sldMk cId="2541997198" sldId="291"/>
            <ac:spMk id="2" creationId="{3320A54F-F2E5-468E-8EFE-F703E247AA78}"/>
          </ac:spMkLst>
        </pc:spChg>
      </pc:sldChg>
      <pc:sldChg chg="addSp delSp modSp mod">
        <pc:chgData name="L Stones" userId="963d3d46-8d3e-4210-b79f-fef270a4e96d" providerId="ADAL" clId="{0F82EDDD-D094-4175-9A4D-B7D9E5DF5912}" dt="2022-03-02T21:41:31.491" v="1977" actId="20577"/>
        <pc:sldMkLst>
          <pc:docMk/>
          <pc:sldMk cId="4223815270" sldId="292"/>
        </pc:sldMkLst>
        <pc:spChg chg="del">
          <ac:chgData name="L Stones" userId="963d3d46-8d3e-4210-b79f-fef270a4e96d" providerId="ADAL" clId="{0F82EDDD-D094-4175-9A4D-B7D9E5DF5912}" dt="2022-03-02T21:10:57.013" v="728" actId="478"/>
          <ac:spMkLst>
            <pc:docMk/>
            <pc:sldMk cId="4223815270" sldId="292"/>
            <ac:spMk id="2" creationId="{6E68ACFA-014B-4C93-AFFC-A6880005A458}"/>
          </ac:spMkLst>
        </pc:spChg>
        <pc:spChg chg="add mod">
          <ac:chgData name="L Stones" userId="963d3d46-8d3e-4210-b79f-fef270a4e96d" providerId="ADAL" clId="{0F82EDDD-D094-4175-9A4D-B7D9E5DF5912}" dt="2022-03-02T21:35:25.199" v="1969" actId="404"/>
          <ac:spMkLst>
            <pc:docMk/>
            <pc:sldMk cId="4223815270" sldId="292"/>
            <ac:spMk id="3" creationId="{1E03E9F7-5DEC-4EED-A945-0433DCC1E2B7}"/>
          </ac:spMkLst>
        </pc:spChg>
        <pc:spChg chg="add mod">
          <ac:chgData name="L Stones" userId="963d3d46-8d3e-4210-b79f-fef270a4e96d" providerId="ADAL" clId="{0F82EDDD-D094-4175-9A4D-B7D9E5DF5912}" dt="2022-03-02T21:41:31.491" v="1977" actId="20577"/>
          <ac:spMkLst>
            <pc:docMk/>
            <pc:sldMk cId="4223815270" sldId="292"/>
            <ac:spMk id="6" creationId="{18CBAA0C-CE4B-42F3-A8FB-278C8A3C326E}"/>
          </ac:spMkLst>
        </pc:spChg>
        <pc:picChg chg="add mod modCrop">
          <ac:chgData name="L Stones" userId="963d3d46-8d3e-4210-b79f-fef270a4e96d" providerId="ADAL" clId="{0F82EDDD-D094-4175-9A4D-B7D9E5DF5912}" dt="2022-03-02T21:12:25.031" v="767" actId="1076"/>
          <ac:picMkLst>
            <pc:docMk/>
            <pc:sldMk cId="4223815270" sldId="292"/>
            <ac:picMk id="4" creationId="{5576D42A-2C0B-4BC3-8077-792D53639846}"/>
          </ac:picMkLst>
        </pc:picChg>
        <pc:picChg chg="add mod modCrop">
          <ac:chgData name="L Stones" userId="963d3d46-8d3e-4210-b79f-fef270a4e96d" providerId="ADAL" clId="{0F82EDDD-D094-4175-9A4D-B7D9E5DF5912}" dt="2022-03-02T21:12:23.621" v="766" actId="1076"/>
          <ac:picMkLst>
            <pc:docMk/>
            <pc:sldMk cId="4223815270" sldId="292"/>
            <ac:picMk id="5" creationId="{4D68C295-217E-4626-9F4B-5CC9F8628A99}"/>
          </ac:picMkLst>
        </pc:picChg>
      </pc:sldChg>
      <pc:sldChg chg="addSp modSp mod">
        <pc:chgData name="L Stones" userId="963d3d46-8d3e-4210-b79f-fef270a4e96d" providerId="ADAL" clId="{0F82EDDD-D094-4175-9A4D-B7D9E5DF5912}" dt="2022-03-02T21:32:25.293" v="1924" actId="1076"/>
        <pc:sldMkLst>
          <pc:docMk/>
          <pc:sldMk cId="3853916928" sldId="293"/>
        </pc:sldMkLst>
        <pc:spChg chg="mod">
          <ac:chgData name="L Stones" userId="963d3d46-8d3e-4210-b79f-fef270a4e96d" providerId="ADAL" clId="{0F82EDDD-D094-4175-9A4D-B7D9E5DF5912}" dt="2022-03-02T21:02:48.473" v="671" actId="1076"/>
          <ac:spMkLst>
            <pc:docMk/>
            <pc:sldMk cId="3853916928" sldId="293"/>
            <ac:spMk id="5" creationId="{598030FF-B915-4631-8604-7C84A7AEB954}"/>
          </ac:spMkLst>
        </pc:spChg>
        <pc:graphicFrameChg chg="add mod modGraphic">
          <ac:chgData name="L Stones" userId="963d3d46-8d3e-4210-b79f-fef270a4e96d" providerId="ADAL" clId="{0F82EDDD-D094-4175-9A4D-B7D9E5DF5912}" dt="2022-03-02T21:32:25.293" v="1924" actId="1076"/>
          <ac:graphicFrameMkLst>
            <pc:docMk/>
            <pc:sldMk cId="3853916928" sldId="293"/>
            <ac:graphicFrameMk id="2" creationId="{3F175E71-80A4-4E46-B167-A24F772C07A3}"/>
          </ac:graphicFrameMkLst>
        </pc:graphicFrameChg>
      </pc:sldChg>
      <pc:sldChg chg="del ord">
        <pc:chgData name="L Stones" userId="963d3d46-8d3e-4210-b79f-fef270a4e96d" providerId="ADAL" clId="{0F82EDDD-D094-4175-9A4D-B7D9E5DF5912}" dt="2022-03-02T21:26:41.810" v="1703" actId="47"/>
        <pc:sldMkLst>
          <pc:docMk/>
          <pc:sldMk cId="3765699721" sldId="294"/>
        </pc:sldMkLst>
      </pc:sldChg>
      <pc:sldChg chg="del">
        <pc:chgData name="L Stones" userId="963d3d46-8d3e-4210-b79f-fef270a4e96d" providerId="ADAL" clId="{0F82EDDD-D094-4175-9A4D-B7D9E5DF5912}" dt="2022-03-02T21:26:43.490" v="1704" actId="47"/>
        <pc:sldMkLst>
          <pc:docMk/>
          <pc:sldMk cId="2073012015" sldId="295"/>
        </pc:sldMkLst>
      </pc:sldChg>
      <pc:sldChg chg="add del">
        <pc:chgData name="L Stones" userId="963d3d46-8d3e-4210-b79f-fef270a4e96d" providerId="ADAL" clId="{0F82EDDD-D094-4175-9A4D-B7D9E5DF5912}" dt="2022-03-02T21:26:55.308" v="1711" actId="47"/>
        <pc:sldMkLst>
          <pc:docMk/>
          <pc:sldMk cId="3930414095" sldId="297"/>
        </pc:sldMkLst>
      </pc:sldChg>
      <pc:sldChg chg="addSp delSp modSp add del mod">
        <pc:chgData name="L Stones" userId="963d3d46-8d3e-4210-b79f-fef270a4e96d" providerId="ADAL" clId="{0F82EDDD-D094-4175-9A4D-B7D9E5DF5912}" dt="2022-03-02T21:44:36.428" v="1989" actId="1076"/>
        <pc:sldMkLst>
          <pc:docMk/>
          <pc:sldMk cId="2219767798" sldId="298"/>
        </pc:sldMkLst>
        <pc:spChg chg="add mod">
          <ac:chgData name="L Stones" userId="963d3d46-8d3e-4210-b79f-fef270a4e96d" providerId="ADAL" clId="{0F82EDDD-D094-4175-9A4D-B7D9E5DF5912}" dt="2022-03-02T21:44:36.428" v="1989" actId="1076"/>
          <ac:spMkLst>
            <pc:docMk/>
            <pc:sldMk cId="2219767798" sldId="298"/>
            <ac:spMk id="2" creationId="{94D7DA04-D61A-4CA6-A6E0-0D721D5C8E3A}"/>
          </ac:spMkLst>
        </pc:spChg>
        <pc:spChg chg="add mod">
          <ac:chgData name="L Stones" userId="963d3d46-8d3e-4210-b79f-fef270a4e96d" providerId="ADAL" clId="{0F82EDDD-D094-4175-9A4D-B7D9E5DF5912}" dt="2022-03-02T21:23:56.020" v="1598" actId="20577"/>
          <ac:spMkLst>
            <pc:docMk/>
            <pc:sldMk cId="2219767798" sldId="298"/>
            <ac:spMk id="3" creationId="{9FAD963B-4D30-4DA4-8F74-549A536121EE}"/>
          </ac:spMkLst>
        </pc:spChg>
        <pc:picChg chg="del">
          <ac:chgData name="L Stones" userId="963d3d46-8d3e-4210-b79f-fef270a4e96d" providerId="ADAL" clId="{0F82EDDD-D094-4175-9A4D-B7D9E5DF5912}" dt="2022-03-02T21:23:02.512" v="1544" actId="478"/>
          <ac:picMkLst>
            <pc:docMk/>
            <pc:sldMk cId="2219767798" sldId="298"/>
            <ac:picMk id="5" creationId="{E1506504-3503-4A9D-B929-8C9EC3AE494A}"/>
          </ac:picMkLst>
        </pc:picChg>
      </pc:sldChg>
      <pc:sldChg chg="del">
        <pc:chgData name="L Stones" userId="963d3d46-8d3e-4210-b79f-fef270a4e96d" providerId="ADAL" clId="{0F82EDDD-D094-4175-9A4D-B7D9E5DF5912}" dt="2022-03-02T21:26:44.765" v="1705" actId="47"/>
        <pc:sldMkLst>
          <pc:docMk/>
          <pc:sldMk cId="2028820407" sldId="299"/>
        </pc:sldMkLst>
      </pc:sldChg>
      <pc:sldChg chg="del">
        <pc:chgData name="L Stones" userId="963d3d46-8d3e-4210-b79f-fef270a4e96d" providerId="ADAL" clId="{0F82EDDD-D094-4175-9A4D-B7D9E5DF5912}" dt="2022-03-02T21:26:45.908" v="1706" actId="47"/>
        <pc:sldMkLst>
          <pc:docMk/>
          <pc:sldMk cId="3231731891" sldId="300"/>
        </pc:sldMkLst>
      </pc:sldChg>
      <pc:sldChg chg="addSp delSp modSp new mod">
        <pc:chgData name="L Stones" userId="963d3d46-8d3e-4210-b79f-fef270a4e96d" providerId="ADAL" clId="{0F82EDDD-D094-4175-9A4D-B7D9E5DF5912}" dt="2022-03-02T21:11:05.071" v="729" actId="20577"/>
        <pc:sldMkLst>
          <pc:docMk/>
          <pc:sldMk cId="1676073670" sldId="301"/>
        </pc:sldMkLst>
        <pc:spChg chg="mod">
          <ac:chgData name="L Stones" userId="963d3d46-8d3e-4210-b79f-fef270a4e96d" providerId="ADAL" clId="{0F82EDDD-D094-4175-9A4D-B7D9E5DF5912}" dt="2022-03-02T21:11:05.071" v="729" actId="20577"/>
          <ac:spMkLst>
            <pc:docMk/>
            <pc:sldMk cId="1676073670" sldId="301"/>
            <ac:spMk id="2" creationId="{851E78B3-DEBB-473B-BF59-DF20834EB864}"/>
          </ac:spMkLst>
        </pc:spChg>
        <pc:spChg chg="del">
          <ac:chgData name="L Stones" userId="963d3d46-8d3e-4210-b79f-fef270a4e96d" providerId="ADAL" clId="{0F82EDDD-D094-4175-9A4D-B7D9E5DF5912}" dt="2022-03-02T21:05:48.468" v="712" actId="478"/>
          <ac:spMkLst>
            <pc:docMk/>
            <pc:sldMk cId="1676073670" sldId="301"/>
            <ac:spMk id="3" creationId="{1EBBFE37-0F36-4D19-B1B4-12111F7F6E58}"/>
          </ac:spMkLst>
        </pc:spChg>
        <pc:spChg chg="add mod">
          <ac:chgData name="L Stones" userId="963d3d46-8d3e-4210-b79f-fef270a4e96d" providerId="ADAL" clId="{0F82EDDD-D094-4175-9A4D-B7D9E5DF5912}" dt="2022-03-02T21:07:03.997" v="714" actId="13822"/>
          <ac:spMkLst>
            <pc:docMk/>
            <pc:sldMk cId="1676073670" sldId="301"/>
            <ac:spMk id="7" creationId="{78B8F34E-ED10-421A-8304-2F0F6CBB7AC3}"/>
          </ac:spMkLst>
        </pc:spChg>
        <pc:spChg chg="add mod">
          <ac:chgData name="L Stones" userId="963d3d46-8d3e-4210-b79f-fef270a4e96d" providerId="ADAL" clId="{0F82EDDD-D094-4175-9A4D-B7D9E5DF5912}" dt="2022-03-02T21:07:16.430" v="724" actId="1076"/>
          <ac:spMkLst>
            <pc:docMk/>
            <pc:sldMk cId="1676073670" sldId="301"/>
            <ac:spMk id="8" creationId="{7B1ABF7B-2936-4ED0-A1AD-2729C4EECECF}"/>
          </ac:spMkLst>
        </pc:spChg>
        <pc:spChg chg="add mod">
          <ac:chgData name="L Stones" userId="963d3d46-8d3e-4210-b79f-fef270a4e96d" providerId="ADAL" clId="{0F82EDDD-D094-4175-9A4D-B7D9E5DF5912}" dt="2022-03-02T21:09:49.549" v="727" actId="1076"/>
          <ac:spMkLst>
            <pc:docMk/>
            <pc:sldMk cId="1676073670" sldId="301"/>
            <ac:spMk id="10" creationId="{8D387856-7FEC-49F4-AA97-5995C4B4D61C}"/>
          </ac:spMkLst>
        </pc:spChg>
        <pc:picChg chg="add mod">
          <ac:chgData name="L Stones" userId="963d3d46-8d3e-4210-b79f-fef270a4e96d" providerId="ADAL" clId="{0F82EDDD-D094-4175-9A4D-B7D9E5DF5912}" dt="2022-03-02T21:04:56.371" v="705"/>
          <ac:picMkLst>
            <pc:docMk/>
            <pc:sldMk cId="1676073670" sldId="301"/>
            <ac:picMk id="4" creationId="{0997D0CE-FACF-48D4-B167-792D8E32C2C2}"/>
          </ac:picMkLst>
        </pc:picChg>
        <pc:picChg chg="add mod modCrop">
          <ac:chgData name="L Stones" userId="963d3d46-8d3e-4210-b79f-fef270a4e96d" providerId="ADAL" clId="{0F82EDDD-D094-4175-9A4D-B7D9E5DF5912}" dt="2022-03-02T21:05:45.565" v="711" actId="1076"/>
          <ac:picMkLst>
            <pc:docMk/>
            <pc:sldMk cId="1676073670" sldId="301"/>
            <ac:picMk id="6" creationId="{3310CEE3-3D18-4F4B-A3A7-20A2FA8586D6}"/>
          </ac:picMkLst>
        </pc:picChg>
      </pc:sldChg>
      <pc:sldChg chg="addSp delSp modSp new mod">
        <pc:chgData name="L Stones" userId="963d3d46-8d3e-4210-b79f-fef270a4e96d" providerId="ADAL" clId="{0F82EDDD-D094-4175-9A4D-B7D9E5DF5912}" dt="2022-03-02T21:43:44.492" v="1984" actId="20577"/>
        <pc:sldMkLst>
          <pc:docMk/>
          <pc:sldMk cId="757177871" sldId="302"/>
        </pc:sldMkLst>
        <pc:spChg chg="del">
          <ac:chgData name="L Stones" userId="963d3d46-8d3e-4210-b79f-fef270a4e96d" providerId="ADAL" clId="{0F82EDDD-D094-4175-9A4D-B7D9E5DF5912}" dt="2022-03-02T21:16:50.443" v="1038" actId="478"/>
          <ac:spMkLst>
            <pc:docMk/>
            <pc:sldMk cId="757177871" sldId="302"/>
            <ac:spMk id="2" creationId="{3E53172F-E607-4E86-AC1B-97CA050B127D}"/>
          </ac:spMkLst>
        </pc:spChg>
        <pc:spChg chg="del">
          <ac:chgData name="L Stones" userId="963d3d46-8d3e-4210-b79f-fef270a4e96d" providerId="ADAL" clId="{0F82EDDD-D094-4175-9A4D-B7D9E5DF5912}" dt="2022-03-02T21:16:54.271" v="1040" actId="478"/>
          <ac:spMkLst>
            <pc:docMk/>
            <pc:sldMk cId="757177871" sldId="302"/>
            <ac:spMk id="3" creationId="{BE64AAAA-0AF6-4526-BDD6-37309EF8B7A0}"/>
          </ac:spMkLst>
        </pc:spChg>
        <pc:spChg chg="add mod">
          <ac:chgData name="L Stones" userId="963d3d46-8d3e-4210-b79f-fef270a4e96d" providerId="ADAL" clId="{0F82EDDD-D094-4175-9A4D-B7D9E5DF5912}" dt="2022-03-02T21:43:44.492" v="1984" actId="20577"/>
          <ac:spMkLst>
            <pc:docMk/>
            <pc:sldMk cId="757177871" sldId="302"/>
            <ac:spMk id="4" creationId="{9ECF99CD-9108-4C7B-8ABD-659820F5A393}"/>
          </ac:spMkLst>
        </pc:spChg>
        <pc:spChg chg="add del mod">
          <ac:chgData name="L Stones" userId="963d3d46-8d3e-4210-b79f-fef270a4e96d" providerId="ADAL" clId="{0F82EDDD-D094-4175-9A4D-B7D9E5DF5912}" dt="2022-03-02T21:39:46.829" v="1975" actId="1076"/>
          <ac:spMkLst>
            <pc:docMk/>
            <pc:sldMk cId="757177871" sldId="302"/>
            <ac:spMk id="5" creationId="{5387FCED-66EF-4609-8FA6-CEF525EA24FC}"/>
          </ac:spMkLst>
        </pc:spChg>
        <pc:picChg chg="add mod">
          <ac:chgData name="L Stones" userId="963d3d46-8d3e-4210-b79f-fef270a4e96d" providerId="ADAL" clId="{0F82EDDD-D094-4175-9A4D-B7D9E5DF5912}" dt="2022-03-02T21:19:33.783" v="1357" actId="1076"/>
          <ac:picMkLst>
            <pc:docMk/>
            <pc:sldMk cId="757177871" sldId="302"/>
            <ac:picMk id="6" creationId="{E75E6F15-F1AD-4BBF-ADDE-B6A96FD37050}"/>
          </ac:picMkLst>
        </pc:picChg>
      </pc:sldChg>
      <pc:sldChg chg="addSp delSp modSp new mod">
        <pc:chgData name="L Stones" userId="963d3d46-8d3e-4210-b79f-fef270a4e96d" providerId="ADAL" clId="{0F82EDDD-D094-4175-9A4D-B7D9E5DF5912}" dt="2022-03-02T21:42:22.802" v="1982" actId="20577"/>
        <pc:sldMkLst>
          <pc:docMk/>
          <pc:sldMk cId="3497612893" sldId="303"/>
        </pc:sldMkLst>
        <pc:spChg chg="del">
          <ac:chgData name="L Stones" userId="963d3d46-8d3e-4210-b79f-fef270a4e96d" providerId="ADAL" clId="{0F82EDDD-D094-4175-9A4D-B7D9E5DF5912}" dt="2022-03-02T21:19:54.995" v="1362" actId="478"/>
          <ac:spMkLst>
            <pc:docMk/>
            <pc:sldMk cId="3497612893" sldId="303"/>
            <ac:spMk id="2" creationId="{EFD46000-A26F-422C-A8B1-6F3D4864E4FC}"/>
          </ac:spMkLst>
        </pc:spChg>
        <pc:spChg chg="del">
          <ac:chgData name="L Stones" userId="963d3d46-8d3e-4210-b79f-fef270a4e96d" providerId="ADAL" clId="{0F82EDDD-D094-4175-9A4D-B7D9E5DF5912}" dt="2022-03-02T21:20:42.294" v="1387" actId="478"/>
          <ac:spMkLst>
            <pc:docMk/>
            <pc:sldMk cId="3497612893" sldId="303"/>
            <ac:spMk id="3" creationId="{085A5FCC-EFFF-40FD-8F75-7A481B99BCEB}"/>
          </ac:spMkLst>
        </pc:spChg>
        <pc:spChg chg="add mod">
          <ac:chgData name="L Stones" userId="963d3d46-8d3e-4210-b79f-fef270a4e96d" providerId="ADAL" clId="{0F82EDDD-D094-4175-9A4D-B7D9E5DF5912}" dt="2022-03-02T21:20:34.336" v="1385" actId="404"/>
          <ac:spMkLst>
            <pc:docMk/>
            <pc:sldMk cId="3497612893" sldId="303"/>
            <ac:spMk id="4" creationId="{3F87F98D-9A6B-46CC-B4DB-60F292E33B98}"/>
          </ac:spMkLst>
        </pc:spChg>
        <pc:spChg chg="add mod ord">
          <ac:chgData name="L Stones" userId="963d3d46-8d3e-4210-b79f-fef270a4e96d" providerId="ADAL" clId="{0F82EDDD-D094-4175-9A4D-B7D9E5DF5912}" dt="2022-03-02T21:42:22.802" v="1982" actId="20577"/>
          <ac:spMkLst>
            <pc:docMk/>
            <pc:sldMk cId="3497612893" sldId="303"/>
            <ac:spMk id="5" creationId="{AD3B4226-6B88-4709-B427-1678B7E5E0E8}"/>
          </ac:spMkLst>
        </pc:spChg>
        <pc:picChg chg="add mod modCrop">
          <ac:chgData name="L Stones" userId="963d3d46-8d3e-4210-b79f-fef270a4e96d" providerId="ADAL" clId="{0F82EDDD-D094-4175-9A4D-B7D9E5DF5912}" dt="2022-03-02T21:21:42.805" v="1394" actId="14100"/>
          <ac:picMkLst>
            <pc:docMk/>
            <pc:sldMk cId="3497612893" sldId="303"/>
            <ac:picMk id="6" creationId="{63244830-F877-449E-9B4E-795B4BA24922}"/>
          </ac:picMkLst>
        </pc:picChg>
      </pc:sldChg>
      <pc:sldChg chg="addSp delSp modSp new mod">
        <pc:chgData name="L Stones" userId="963d3d46-8d3e-4210-b79f-fef270a4e96d" providerId="ADAL" clId="{0F82EDDD-D094-4175-9A4D-B7D9E5DF5912}" dt="2022-03-02T21:30:42.452" v="1909" actId="1076"/>
        <pc:sldMkLst>
          <pc:docMk/>
          <pc:sldMk cId="3882317906" sldId="304"/>
        </pc:sldMkLst>
        <pc:spChg chg="del mod">
          <ac:chgData name="L Stones" userId="963d3d46-8d3e-4210-b79f-fef270a4e96d" providerId="ADAL" clId="{0F82EDDD-D094-4175-9A4D-B7D9E5DF5912}" dt="2022-03-02T21:27:08.578" v="1715" actId="478"/>
          <ac:spMkLst>
            <pc:docMk/>
            <pc:sldMk cId="3882317906" sldId="304"/>
            <ac:spMk id="2" creationId="{3960ED24-0718-485A-98D5-4FFD0CCC9D48}"/>
          </ac:spMkLst>
        </pc:spChg>
        <pc:spChg chg="del">
          <ac:chgData name="L Stones" userId="963d3d46-8d3e-4210-b79f-fef270a4e96d" providerId="ADAL" clId="{0F82EDDD-D094-4175-9A4D-B7D9E5DF5912}" dt="2022-03-02T21:27:03.627" v="1713" actId="478"/>
          <ac:spMkLst>
            <pc:docMk/>
            <pc:sldMk cId="3882317906" sldId="304"/>
            <ac:spMk id="3" creationId="{D2BA14BC-EC0D-4A9A-B214-11667D816C0F}"/>
          </ac:spMkLst>
        </pc:spChg>
        <pc:spChg chg="add mod">
          <ac:chgData name="L Stones" userId="963d3d46-8d3e-4210-b79f-fef270a4e96d" providerId="ADAL" clId="{0F82EDDD-D094-4175-9A4D-B7D9E5DF5912}" dt="2022-03-02T21:27:16.436" v="1728" actId="20577"/>
          <ac:spMkLst>
            <pc:docMk/>
            <pc:sldMk cId="3882317906" sldId="304"/>
            <ac:spMk id="4" creationId="{987AF163-7066-46A5-AD42-80E52E9A0ABD}"/>
          </ac:spMkLst>
        </pc:spChg>
        <pc:spChg chg="add mod">
          <ac:chgData name="L Stones" userId="963d3d46-8d3e-4210-b79f-fef270a4e96d" providerId="ADAL" clId="{0F82EDDD-D094-4175-9A4D-B7D9E5DF5912}" dt="2022-03-02T21:29:26.932" v="1904" actId="1076"/>
          <ac:spMkLst>
            <pc:docMk/>
            <pc:sldMk cId="3882317906" sldId="304"/>
            <ac:spMk id="5" creationId="{75B686C7-04BE-4175-8D87-94499092D773}"/>
          </ac:spMkLst>
        </pc:spChg>
        <pc:picChg chg="add mod">
          <ac:chgData name="L Stones" userId="963d3d46-8d3e-4210-b79f-fef270a4e96d" providerId="ADAL" clId="{0F82EDDD-D094-4175-9A4D-B7D9E5DF5912}" dt="2022-03-02T21:30:42.452" v="1909" actId="1076"/>
          <ac:picMkLst>
            <pc:docMk/>
            <pc:sldMk cId="3882317906" sldId="304"/>
            <ac:picMk id="6" creationId="{F7433C70-250E-4F97-A8C4-C818CDFBFD5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FC12A-5A34-4DCA-8BCA-BFFC516837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51C6F6-9D7E-4581-A652-85714DF4E032}">
      <dgm:prSet phldrT="[Text]"/>
      <dgm:spPr/>
      <dgm:t>
        <a:bodyPr/>
        <a:lstStyle/>
        <a:p>
          <a:r>
            <a:rPr lang="en-GB" dirty="0"/>
            <a:t>Paper 1 – Living with the Physical environment.  </a:t>
          </a:r>
        </a:p>
      </dgm:t>
    </dgm:pt>
    <dgm:pt modelId="{3F523D0A-DBFF-4D1A-8E26-8ADD93FAE3F8}" type="parTrans" cxnId="{B310C1E7-E2B5-455D-BE56-9E957652B86F}">
      <dgm:prSet/>
      <dgm:spPr/>
      <dgm:t>
        <a:bodyPr/>
        <a:lstStyle/>
        <a:p>
          <a:endParaRPr lang="en-GB"/>
        </a:p>
      </dgm:t>
    </dgm:pt>
    <dgm:pt modelId="{A6F98759-BA79-4BCE-B30C-0D33BF2C5533}" type="sibTrans" cxnId="{B310C1E7-E2B5-455D-BE56-9E957652B86F}">
      <dgm:prSet/>
      <dgm:spPr/>
      <dgm:t>
        <a:bodyPr/>
        <a:lstStyle/>
        <a:p>
          <a:endParaRPr lang="en-GB"/>
        </a:p>
      </dgm:t>
    </dgm:pt>
    <dgm:pt modelId="{C558F825-4C6A-4BBB-A525-1D944D508CB2}">
      <dgm:prSet phldrT="[Text]"/>
      <dgm:spPr/>
      <dgm:t>
        <a:bodyPr/>
        <a:lstStyle/>
        <a:p>
          <a:r>
            <a:rPr lang="en-GB" sz="2000" dirty="0"/>
            <a:t>Marks 88</a:t>
          </a:r>
        </a:p>
      </dgm:t>
    </dgm:pt>
    <dgm:pt modelId="{57389535-BED6-4A90-B883-87791E3A9963}" type="parTrans" cxnId="{E9CD80D4-E4B9-49C2-9447-EBCB749663F0}">
      <dgm:prSet/>
      <dgm:spPr/>
      <dgm:t>
        <a:bodyPr/>
        <a:lstStyle/>
        <a:p>
          <a:endParaRPr lang="en-GB"/>
        </a:p>
      </dgm:t>
    </dgm:pt>
    <dgm:pt modelId="{70DB03BC-A9A1-4636-B4CD-A7A8FEA9659E}" type="sibTrans" cxnId="{E9CD80D4-E4B9-49C2-9447-EBCB749663F0}">
      <dgm:prSet/>
      <dgm:spPr/>
      <dgm:t>
        <a:bodyPr/>
        <a:lstStyle/>
        <a:p>
          <a:endParaRPr lang="en-GB"/>
        </a:p>
      </dgm:t>
    </dgm:pt>
    <dgm:pt modelId="{ADD316CD-B0EE-4D5B-B29E-726BD38BE2BD}">
      <dgm:prSet phldrT="[Text]"/>
      <dgm:spPr/>
      <dgm:t>
        <a:bodyPr/>
        <a:lstStyle/>
        <a:p>
          <a:r>
            <a:rPr lang="en-GB" sz="2000" dirty="0"/>
            <a:t>Time – 1.30h</a:t>
          </a:r>
        </a:p>
      </dgm:t>
    </dgm:pt>
    <dgm:pt modelId="{0E9DCF51-D21C-406B-AB85-2EA4AEA84434}" type="parTrans" cxnId="{EAD81572-04A4-4DF7-96A4-0C18E45818A9}">
      <dgm:prSet/>
      <dgm:spPr/>
      <dgm:t>
        <a:bodyPr/>
        <a:lstStyle/>
        <a:p>
          <a:endParaRPr lang="en-GB"/>
        </a:p>
      </dgm:t>
    </dgm:pt>
    <dgm:pt modelId="{B63DFB73-57D1-43E5-8A74-4738C82AA6FC}" type="sibTrans" cxnId="{EAD81572-04A4-4DF7-96A4-0C18E45818A9}">
      <dgm:prSet/>
      <dgm:spPr/>
      <dgm:t>
        <a:bodyPr/>
        <a:lstStyle/>
        <a:p>
          <a:endParaRPr lang="en-GB"/>
        </a:p>
      </dgm:t>
    </dgm:pt>
    <dgm:pt modelId="{BDC88987-9E2C-4B6A-AD86-705EA22F8058}">
      <dgm:prSet phldrT="[Text]"/>
      <dgm:spPr/>
      <dgm:t>
        <a:bodyPr/>
        <a:lstStyle/>
        <a:p>
          <a:r>
            <a:rPr lang="en-GB" dirty="0"/>
            <a:t>Paper 2 – Living with a human environment</a:t>
          </a:r>
        </a:p>
      </dgm:t>
    </dgm:pt>
    <dgm:pt modelId="{522D0ABF-977C-4B5A-9A05-7FC1DBDABABF}" type="parTrans" cxnId="{A90AEB24-257D-4B6C-A98B-7BDA8FFB055D}">
      <dgm:prSet/>
      <dgm:spPr/>
      <dgm:t>
        <a:bodyPr/>
        <a:lstStyle/>
        <a:p>
          <a:endParaRPr lang="en-GB"/>
        </a:p>
      </dgm:t>
    </dgm:pt>
    <dgm:pt modelId="{50B28A96-B035-4112-A957-6FDEFA0CE893}" type="sibTrans" cxnId="{A90AEB24-257D-4B6C-A98B-7BDA8FFB055D}">
      <dgm:prSet/>
      <dgm:spPr/>
      <dgm:t>
        <a:bodyPr/>
        <a:lstStyle/>
        <a:p>
          <a:endParaRPr lang="en-GB"/>
        </a:p>
      </dgm:t>
    </dgm:pt>
    <dgm:pt modelId="{B41E4A35-E017-469A-8D38-1B0E59787CA2}">
      <dgm:prSet phldrT="[Text]" custT="1"/>
      <dgm:spPr/>
      <dgm:t>
        <a:bodyPr/>
        <a:lstStyle/>
        <a:p>
          <a:r>
            <a:rPr lang="en-GB" sz="2000" dirty="0"/>
            <a:t>Marks 63</a:t>
          </a:r>
        </a:p>
      </dgm:t>
    </dgm:pt>
    <dgm:pt modelId="{021573D1-E988-41A5-AE70-D5EA90465A05}" type="parTrans" cxnId="{429DE902-489B-4225-9F7B-255C864DA06C}">
      <dgm:prSet/>
      <dgm:spPr/>
      <dgm:t>
        <a:bodyPr/>
        <a:lstStyle/>
        <a:p>
          <a:endParaRPr lang="en-GB"/>
        </a:p>
      </dgm:t>
    </dgm:pt>
    <dgm:pt modelId="{B61BCFD6-1F54-4AAC-93DB-923401E8B751}" type="sibTrans" cxnId="{429DE902-489B-4225-9F7B-255C864DA06C}">
      <dgm:prSet/>
      <dgm:spPr/>
      <dgm:t>
        <a:bodyPr/>
        <a:lstStyle/>
        <a:p>
          <a:endParaRPr lang="en-GB"/>
        </a:p>
      </dgm:t>
    </dgm:pt>
    <dgm:pt modelId="{055CDDE7-9CC5-4B73-ADDD-34DF4D7ECB42}">
      <dgm:prSet phldrT="[Text]"/>
      <dgm:spPr/>
      <dgm:t>
        <a:bodyPr/>
        <a:lstStyle/>
        <a:p>
          <a:r>
            <a:rPr lang="en-GB" dirty="0"/>
            <a:t>Paper 3 – Geographical Application</a:t>
          </a:r>
        </a:p>
      </dgm:t>
    </dgm:pt>
    <dgm:pt modelId="{EF57F6CA-930C-4912-8FF6-BA2A125B6D12}" type="parTrans" cxnId="{506861B4-E678-4381-8344-9CF2F5C96AA6}">
      <dgm:prSet/>
      <dgm:spPr/>
      <dgm:t>
        <a:bodyPr/>
        <a:lstStyle/>
        <a:p>
          <a:endParaRPr lang="en-GB"/>
        </a:p>
      </dgm:t>
    </dgm:pt>
    <dgm:pt modelId="{ECB6BF6C-A275-496E-AD86-A79EBA9F4D8A}" type="sibTrans" cxnId="{506861B4-E678-4381-8344-9CF2F5C96AA6}">
      <dgm:prSet/>
      <dgm:spPr/>
      <dgm:t>
        <a:bodyPr/>
        <a:lstStyle/>
        <a:p>
          <a:endParaRPr lang="en-GB"/>
        </a:p>
      </dgm:t>
    </dgm:pt>
    <dgm:pt modelId="{145487D0-2C22-4EE2-853A-F5648C6954B0}">
      <dgm:prSet phldrT="[Text]" custT="1"/>
      <dgm:spPr/>
      <dgm:t>
        <a:bodyPr/>
        <a:lstStyle/>
        <a:p>
          <a:r>
            <a:rPr lang="en-GB" sz="2000" dirty="0"/>
            <a:t>Marks 56</a:t>
          </a:r>
        </a:p>
      </dgm:t>
    </dgm:pt>
    <dgm:pt modelId="{755EFDCF-DF8A-445D-86E1-85F78B9944AC}" type="parTrans" cxnId="{87971A14-62CE-4417-80A0-D0E744EBE068}">
      <dgm:prSet/>
      <dgm:spPr/>
      <dgm:t>
        <a:bodyPr/>
        <a:lstStyle/>
        <a:p>
          <a:endParaRPr lang="en-GB"/>
        </a:p>
      </dgm:t>
    </dgm:pt>
    <dgm:pt modelId="{865702BF-CD31-47CE-BE8E-4E7E2F99C494}" type="sibTrans" cxnId="{87971A14-62CE-4417-80A0-D0E744EBE068}">
      <dgm:prSet/>
      <dgm:spPr/>
      <dgm:t>
        <a:bodyPr/>
        <a:lstStyle/>
        <a:p>
          <a:endParaRPr lang="en-GB"/>
        </a:p>
      </dgm:t>
    </dgm:pt>
    <dgm:pt modelId="{8D8DFDE0-C577-489A-9F7C-6D80D230F4AB}">
      <dgm:prSet phldrT="[Text]" custT="1"/>
      <dgm:spPr/>
      <dgm:t>
        <a:bodyPr/>
        <a:lstStyle/>
        <a:p>
          <a:r>
            <a:rPr lang="en-GB" sz="2000" dirty="0"/>
            <a:t>Time – 1h</a:t>
          </a:r>
        </a:p>
      </dgm:t>
    </dgm:pt>
    <dgm:pt modelId="{4E9092DD-9759-485E-A4BD-B214FC642F15}" type="parTrans" cxnId="{D26018D1-D0D0-4EDA-9906-E64F65FBEEF7}">
      <dgm:prSet/>
      <dgm:spPr/>
      <dgm:t>
        <a:bodyPr/>
        <a:lstStyle/>
        <a:p>
          <a:endParaRPr lang="en-GB"/>
        </a:p>
      </dgm:t>
    </dgm:pt>
    <dgm:pt modelId="{B3B554B7-56EA-43EA-91CF-7CC78BF73932}" type="sibTrans" cxnId="{D26018D1-D0D0-4EDA-9906-E64F65FBEEF7}">
      <dgm:prSet/>
      <dgm:spPr/>
      <dgm:t>
        <a:bodyPr/>
        <a:lstStyle/>
        <a:p>
          <a:endParaRPr lang="en-GB"/>
        </a:p>
      </dgm:t>
    </dgm:pt>
    <dgm:pt modelId="{FE1DF001-E71C-4FE9-A6A8-E16D7823B069}">
      <dgm:prSet phldrT="[Text]" custT="1"/>
      <dgm:spPr/>
      <dgm:t>
        <a:bodyPr/>
        <a:lstStyle/>
        <a:p>
          <a:r>
            <a:rPr lang="en-GB" sz="2000" dirty="0"/>
            <a:t>Time – 1.15h</a:t>
          </a:r>
        </a:p>
      </dgm:t>
    </dgm:pt>
    <dgm:pt modelId="{EE58CC9D-CF72-46C9-AA9B-585DD1AC9204}" type="parTrans" cxnId="{ADF4595C-BE7D-4D24-881B-E6CEFCC0C4D1}">
      <dgm:prSet/>
      <dgm:spPr/>
      <dgm:t>
        <a:bodyPr/>
        <a:lstStyle/>
        <a:p>
          <a:endParaRPr lang="en-GB"/>
        </a:p>
      </dgm:t>
    </dgm:pt>
    <dgm:pt modelId="{5F5ED731-AB24-4A40-87E7-5A1A352A27AF}" type="sibTrans" cxnId="{ADF4595C-BE7D-4D24-881B-E6CEFCC0C4D1}">
      <dgm:prSet/>
      <dgm:spPr/>
      <dgm:t>
        <a:bodyPr/>
        <a:lstStyle/>
        <a:p>
          <a:endParaRPr lang="en-GB"/>
        </a:p>
      </dgm:t>
    </dgm:pt>
    <dgm:pt modelId="{87BB484E-50AF-4ACA-AC0F-AB0ED7B3B8EA}">
      <dgm:prSet phldrT="[Text]"/>
      <dgm:spPr/>
      <dgm:t>
        <a:bodyPr/>
        <a:lstStyle/>
        <a:p>
          <a:r>
            <a:rPr lang="en-GB" sz="2000" dirty="0"/>
            <a:t>Topics </a:t>
          </a:r>
        </a:p>
      </dgm:t>
    </dgm:pt>
    <dgm:pt modelId="{1927B44B-9471-436F-B35A-5DA53F7FA3AC}" type="parTrans" cxnId="{A047D541-5065-4B8C-AF3C-1F45565724AD}">
      <dgm:prSet/>
      <dgm:spPr/>
      <dgm:t>
        <a:bodyPr/>
        <a:lstStyle/>
        <a:p>
          <a:endParaRPr lang="en-GB"/>
        </a:p>
      </dgm:t>
    </dgm:pt>
    <dgm:pt modelId="{07F1E79D-6B43-4BF0-885F-ACB91B7DFCEA}" type="sibTrans" cxnId="{A047D541-5065-4B8C-AF3C-1F45565724AD}">
      <dgm:prSet/>
      <dgm:spPr/>
      <dgm:t>
        <a:bodyPr/>
        <a:lstStyle/>
        <a:p>
          <a:endParaRPr lang="en-GB"/>
        </a:p>
      </dgm:t>
    </dgm:pt>
    <dgm:pt modelId="{B906439E-D375-46A3-A69E-11EB63540920}">
      <dgm:prSet phldrT="[Text]" custT="1"/>
      <dgm:spPr/>
      <dgm:t>
        <a:bodyPr/>
        <a:lstStyle/>
        <a:p>
          <a:r>
            <a:rPr lang="en-GB" sz="2000" dirty="0"/>
            <a:t>Hazards </a:t>
          </a:r>
          <a:r>
            <a:rPr lang="en-GB" sz="1600" dirty="0"/>
            <a:t>(Tectonic hazards, weather hazards, climate hazards) </a:t>
          </a:r>
          <a:endParaRPr lang="en-GB" sz="2000" dirty="0"/>
        </a:p>
      </dgm:t>
    </dgm:pt>
    <dgm:pt modelId="{7DC00F2E-DB8C-46C3-9D3B-9524E3D7769D}" type="parTrans" cxnId="{B59B64E2-8F65-4B45-8E31-CFD4A4A611D4}">
      <dgm:prSet/>
      <dgm:spPr/>
      <dgm:t>
        <a:bodyPr/>
        <a:lstStyle/>
        <a:p>
          <a:endParaRPr lang="en-GB"/>
        </a:p>
      </dgm:t>
    </dgm:pt>
    <dgm:pt modelId="{913D2788-06B3-4384-AC60-EDB5675AE82E}" type="sibTrans" cxnId="{B59B64E2-8F65-4B45-8E31-CFD4A4A611D4}">
      <dgm:prSet/>
      <dgm:spPr/>
      <dgm:t>
        <a:bodyPr/>
        <a:lstStyle/>
        <a:p>
          <a:endParaRPr lang="en-GB"/>
        </a:p>
      </dgm:t>
    </dgm:pt>
    <dgm:pt modelId="{8F380041-C963-4CE3-A244-327FFEC75733}">
      <dgm:prSet phldrT="[Text]" custT="1"/>
      <dgm:spPr/>
      <dgm:t>
        <a:bodyPr/>
        <a:lstStyle/>
        <a:p>
          <a:r>
            <a:rPr lang="en-GB" sz="2000" dirty="0"/>
            <a:t>A Living World </a:t>
          </a:r>
          <a:r>
            <a:rPr lang="en-GB" sz="1600" dirty="0"/>
            <a:t>(Tropical Rainforests, Cold Environments) </a:t>
          </a:r>
          <a:endParaRPr lang="en-GB" sz="2000" dirty="0"/>
        </a:p>
      </dgm:t>
    </dgm:pt>
    <dgm:pt modelId="{DB62EEB7-69CC-4A96-ADF5-10A27D5BC13A}" type="parTrans" cxnId="{8DCA50DA-074D-4831-A7A3-89884FEBC9C2}">
      <dgm:prSet/>
      <dgm:spPr/>
      <dgm:t>
        <a:bodyPr/>
        <a:lstStyle/>
        <a:p>
          <a:endParaRPr lang="en-GB"/>
        </a:p>
      </dgm:t>
    </dgm:pt>
    <dgm:pt modelId="{5FBAECA1-2504-49A6-BCE1-EA21020C3420}" type="sibTrans" cxnId="{8DCA50DA-074D-4831-A7A3-89884FEBC9C2}">
      <dgm:prSet/>
      <dgm:spPr/>
      <dgm:t>
        <a:bodyPr/>
        <a:lstStyle/>
        <a:p>
          <a:endParaRPr lang="en-GB"/>
        </a:p>
      </dgm:t>
    </dgm:pt>
    <dgm:pt modelId="{A4F074AE-4A75-4797-921C-D924BEA44C63}">
      <dgm:prSet phldrT="[Text]" custT="1"/>
      <dgm:spPr/>
      <dgm:t>
        <a:bodyPr/>
        <a:lstStyle/>
        <a:p>
          <a:r>
            <a:rPr lang="en-GB" sz="2000" dirty="0"/>
            <a:t>UK Landscapes </a:t>
          </a:r>
          <a:r>
            <a:rPr lang="en-GB" sz="1600" dirty="0"/>
            <a:t>(Rivers and Coasts) </a:t>
          </a:r>
          <a:endParaRPr lang="en-GB" sz="2000" dirty="0"/>
        </a:p>
      </dgm:t>
    </dgm:pt>
    <dgm:pt modelId="{6004CAA6-CA75-42F5-9A9C-C7AE0E243EA5}" type="parTrans" cxnId="{B449BBBB-D49B-4E5E-9829-EB54B2F9A1A6}">
      <dgm:prSet/>
      <dgm:spPr/>
      <dgm:t>
        <a:bodyPr/>
        <a:lstStyle/>
        <a:p>
          <a:endParaRPr lang="en-GB"/>
        </a:p>
      </dgm:t>
    </dgm:pt>
    <dgm:pt modelId="{C765CAC5-2219-466A-9B59-350C67CF0D95}" type="sibTrans" cxnId="{B449BBBB-D49B-4E5E-9829-EB54B2F9A1A6}">
      <dgm:prSet/>
      <dgm:spPr/>
      <dgm:t>
        <a:bodyPr/>
        <a:lstStyle/>
        <a:p>
          <a:endParaRPr lang="en-GB"/>
        </a:p>
      </dgm:t>
    </dgm:pt>
    <dgm:pt modelId="{669A71D2-281A-4604-A529-58B94CEF3AD4}">
      <dgm:prSet phldrT="[Text]" custT="1"/>
      <dgm:spPr/>
      <dgm:t>
        <a:bodyPr/>
        <a:lstStyle/>
        <a:p>
          <a:r>
            <a:rPr lang="en-GB" sz="2000" dirty="0"/>
            <a:t>Topics</a:t>
          </a:r>
        </a:p>
      </dgm:t>
    </dgm:pt>
    <dgm:pt modelId="{4D820179-807E-47FC-AF6B-5E847BEB5758}" type="parTrans" cxnId="{9134F589-5E58-49DD-9324-0443F9F38F02}">
      <dgm:prSet/>
      <dgm:spPr/>
      <dgm:t>
        <a:bodyPr/>
        <a:lstStyle/>
        <a:p>
          <a:endParaRPr lang="en-GB"/>
        </a:p>
      </dgm:t>
    </dgm:pt>
    <dgm:pt modelId="{05D1F7BA-6FCB-446B-A829-34808B876CB1}" type="sibTrans" cxnId="{9134F589-5E58-49DD-9324-0443F9F38F02}">
      <dgm:prSet/>
      <dgm:spPr/>
      <dgm:t>
        <a:bodyPr/>
        <a:lstStyle/>
        <a:p>
          <a:endParaRPr lang="en-GB"/>
        </a:p>
      </dgm:t>
    </dgm:pt>
    <dgm:pt modelId="{48DD3962-4098-4CC4-B0C8-E6F167A5C60C}">
      <dgm:prSet phldrT="[Text]" custT="1"/>
      <dgm:spPr/>
      <dgm:t>
        <a:bodyPr/>
        <a:lstStyle/>
        <a:p>
          <a:r>
            <a:rPr lang="en-GB" sz="2000" dirty="0"/>
            <a:t>Urban Issues and Challenges</a:t>
          </a:r>
        </a:p>
      </dgm:t>
    </dgm:pt>
    <dgm:pt modelId="{38DF5C03-0289-4831-9BB5-46E125B552FB}" type="parTrans" cxnId="{25C4992A-774C-4338-86F9-315454DB6988}">
      <dgm:prSet/>
      <dgm:spPr/>
      <dgm:t>
        <a:bodyPr/>
        <a:lstStyle/>
        <a:p>
          <a:endParaRPr lang="en-GB"/>
        </a:p>
      </dgm:t>
    </dgm:pt>
    <dgm:pt modelId="{AA7AEA51-8587-4590-8B26-7C5590622FFA}" type="sibTrans" cxnId="{25C4992A-774C-4338-86F9-315454DB6988}">
      <dgm:prSet/>
      <dgm:spPr/>
      <dgm:t>
        <a:bodyPr/>
        <a:lstStyle/>
        <a:p>
          <a:endParaRPr lang="en-GB"/>
        </a:p>
      </dgm:t>
    </dgm:pt>
    <dgm:pt modelId="{AA39AE5C-EDD5-4FEB-BBE0-4AAB115E85A2}">
      <dgm:prSet phldrT="[Text]" custT="1"/>
      <dgm:spPr/>
      <dgm:t>
        <a:bodyPr/>
        <a:lstStyle/>
        <a:p>
          <a:r>
            <a:rPr lang="en-GB" sz="2000" dirty="0"/>
            <a:t>Resources Management </a:t>
          </a:r>
        </a:p>
      </dgm:t>
    </dgm:pt>
    <dgm:pt modelId="{92078C00-44E1-4C5A-AD15-B13EC3F29C68}" type="parTrans" cxnId="{9189D60D-E336-493A-8547-69F501905F0B}">
      <dgm:prSet/>
      <dgm:spPr/>
      <dgm:t>
        <a:bodyPr/>
        <a:lstStyle/>
        <a:p>
          <a:endParaRPr lang="en-GB"/>
        </a:p>
      </dgm:t>
    </dgm:pt>
    <dgm:pt modelId="{76C0326D-443A-472F-A886-B349867D4AF4}" type="sibTrans" cxnId="{9189D60D-E336-493A-8547-69F501905F0B}">
      <dgm:prSet/>
      <dgm:spPr/>
      <dgm:t>
        <a:bodyPr/>
        <a:lstStyle/>
        <a:p>
          <a:endParaRPr lang="en-GB"/>
        </a:p>
      </dgm:t>
    </dgm:pt>
    <dgm:pt modelId="{3821D5F4-74DB-43EF-9D97-EFB02B6240A6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Energy</a:t>
          </a:r>
        </a:p>
      </dgm:t>
    </dgm:pt>
    <dgm:pt modelId="{91198DA2-458C-41EA-AF92-A8E623F64DEF}" type="parTrans" cxnId="{DF35A552-13D4-41AD-B022-2908D497257F}">
      <dgm:prSet/>
      <dgm:spPr/>
      <dgm:t>
        <a:bodyPr/>
        <a:lstStyle/>
        <a:p>
          <a:endParaRPr lang="en-GB"/>
        </a:p>
      </dgm:t>
    </dgm:pt>
    <dgm:pt modelId="{6C33EB0D-CC51-4C1E-9FF1-4A737ADD8092}" type="sibTrans" cxnId="{DF35A552-13D4-41AD-B022-2908D497257F}">
      <dgm:prSet/>
      <dgm:spPr/>
      <dgm:t>
        <a:bodyPr/>
        <a:lstStyle/>
        <a:p>
          <a:endParaRPr lang="en-GB"/>
        </a:p>
      </dgm:t>
    </dgm:pt>
    <dgm:pt modelId="{6B2A5508-467A-48F8-916A-3EE4759DEB6F}">
      <dgm:prSet phldrT="[Text]" custT="1"/>
      <dgm:spPr/>
      <dgm:t>
        <a:bodyPr/>
        <a:lstStyle/>
        <a:p>
          <a:r>
            <a:rPr lang="en-GB" sz="2000" dirty="0"/>
            <a:t>Topics </a:t>
          </a:r>
        </a:p>
      </dgm:t>
    </dgm:pt>
    <dgm:pt modelId="{2092ED70-AA9D-44B1-BE21-64AFEB47C987}" type="parTrans" cxnId="{ACB05C10-2595-453D-9F19-6E072028C6CC}">
      <dgm:prSet/>
      <dgm:spPr/>
      <dgm:t>
        <a:bodyPr/>
        <a:lstStyle/>
        <a:p>
          <a:endParaRPr lang="en-GB"/>
        </a:p>
      </dgm:t>
    </dgm:pt>
    <dgm:pt modelId="{279F6C74-42C5-4461-A15E-8C2963D4E9B2}" type="sibTrans" cxnId="{ACB05C10-2595-453D-9F19-6E072028C6CC}">
      <dgm:prSet/>
      <dgm:spPr/>
      <dgm:t>
        <a:bodyPr/>
        <a:lstStyle/>
        <a:p>
          <a:endParaRPr lang="en-GB"/>
        </a:p>
      </dgm:t>
    </dgm:pt>
    <dgm:pt modelId="{F4B6BA04-9B22-45B6-92B4-25B87F110DC3}">
      <dgm:prSet phldrT="[Text]" custT="1"/>
      <dgm:spPr/>
      <dgm:t>
        <a:bodyPr/>
        <a:lstStyle/>
        <a:p>
          <a:r>
            <a:rPr lang="en-GB" sz="2000" dirty="0"/>
            <a:t>Pre-release material </a:t>
          </a:r>
        </a:p>
      </dgm:t>
    </dgm:pt>
    <dgm:pt modelId="{DA86853D-5BD5-4C26-83A1-63EE03E68013}" type="parTrans" cxnId="{7BC7C987-4FD1-48D5-9779-8E4E19AD6C3E}">
      <dgm:prSet/>
      <dgm:spPr/>
      <dgm:t>
        <a:bodyPr/>
        <a:lstStyle/>
        <a:p>
          <a:endParaRPr lang="en-GB"/>
        </a:p>
      </dgm:t>
    </dgm:pt>
    <dgm:pt modelId="{83412347-9883-4723-BE6D-85BC8F2866FD}" type="sibTrans" cxnId="{7BC7C987-4FD1-48D5-9779-8E4E19AD6C3E}">
      <dgm:prSet/>
      <dgm:spPr/>
      <dgm:t>
        <a:bodyPr/>
        <a:lstStyle/>
        <a:p>
          <a:endParaRPr lang="en-GB"/>
        </a:p>
      </dgm:t>
    </dgm:pt>
    <dgm:pt modelId="{AF08D4CE-4015-485A-985E-4BED854DC562}">
      <dgm:prSet phldrT="[Text]" custT="1"/>
      <dgm:spPr/>
      <dgm:t>
        <a:bodyPr/>
        <a:lstStyle/>
        <a:p>
          <a:r>
            <a:rPr lang="en-GB" sz="2000" dirty="0"/>
            <a:t>Application of fieldwork. </a:t>
          </a:r>
        </a:p>
      </dgm:t>
    </dgm:pt>
    <dgm:pt modelId="{7D236632-FF1A-49EE-A062-9E70000F9897}" type="parTrans" cxnId="{2B89071A-90BB-4DDF-98A3-0826E68C1650}">
      <dgm:prSet/>
      <dgm:spPr/>
      <dgm:t>
        <a:bodyPr/>
        <a:lstStyle/>
        <a:p>
          <a:endParaRPr lang="en-GB"/>
        </a:p>
      </dgm:t>
    </dgm:pt>
    <dgm:pt modelId="{7D4478FD-0421-495E-B964-9B72045ED68A}" type="sibTrans" cxnId="{2B89071A-90BB-4DDF-98A3-0826E68C1650}">
      <dgm:prSet/>
      <dgm:spPr/>
      <dgm:t>
        <a:bodyPr/>
        <a:lstStyle/>
        <a:p>
          <a:endParaRPr lang="en-GB"/>
        </a:p>
      </dgm:t>
    </dgm:pt>
    <dgm:pt modelId="{85EDEED6-6253-45B4-852E-9EC651F799BB}" type="pres">
      <dgm:prSet presAssocID="{6A1FC12A-5A34-4DCA-8BCA-BFFC516837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B501B-42E4-4EDA-BF9A-19CAEE4FC378}" type="pres">
      <dgm:prSet presAssocID="{4451C6F6-9D7E-4581-A652-85714DF4E032}" presName="composite" presStyleCnt="0"/>
      <dgm:spPr/>
    </dgm:pt>
    <dgm:pt modelId="{233D3769-BE82-43FC-8CED-10A59B3CADC5}" type="pres">
      <dgm:prSet presAssocID="{4451C6F6-9D7E-4581-A652-85714DF4E03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8F228-AC81-4AA1-A131-5DF0D4B93C65}" type="pres">
      <dgm:prSet presAssocID="{4451C6F6-9D7E-4581-A652-85714DF4E03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596D3-D251-4683-9865-6A081D45C239}" type="pres">
      <dgm:prSet presAssocID="{A6F98759-BA79-4BCE-B30C-0D33BF2C5533}" presName="space" presStyleCnt="0"/>
      <dgm:spPr/>
    </dgm:pt>
    <dgm:pt modelId="{C1D9D892-CC70-42DE-94F8-961258F3B59E}" type="pres">
      <dgm:prSet presAssocID="{BDC88987-9E2C-4B6A-AD86-705EA22F8058}" presName="composite" presStyleCnt="0"/>
      <dgm:spPr/>
    </dgm:pt>
    <dgm:pt modelId="{E439B8AD-AF30-4BDF-917A-5ABE6D77ED57}" type="pres">
      <dgm:prSet presAssocID="{BDC88987-9E2C-4B6A-AD86-705EA22F80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C3666-0710-4648-94B5-13668CB262B5}" type="pres">
      <dgm:prSet presAssocID="{BDC88987-9E2C-4B6A-AD86-705EA22F80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54A23-DCEF-4953-BA19-E5B702930BA2}" type="pres">
      <dgm:prSet presAssocID="{50B28A96-B035-4112-A957-6FDEFA0CE893}" presName="space" presStyleCnt="0"/>
      <dgm:spPr/>
    </dgm:pt>
    <dgm:pt modelId="{2EBB28AA-2EE5-444D-9CF5-DBA96EBB11F1}" type="pres">
      <dgm:prSet presAssocID="{055CDDE7-9CC5-4B73-ADDD-34DF4D7ECB42}" presName="composite" presStyleCnt="0"/>
      <dgm:spPr/>
    </dgm:pt>
    <dgm:pt modelId="{AE66391E-0DB1-4045-A342-61870E36C6E7}" type="pres">
      <dgm:prSet presAssocID="{055CDDE7-9CC5-4B73-ADDD-34DF4D7ECB4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83363-5CDE-40E0-B041-E6F743F9A0CF}" type="pres">
      <dgm:prSet presAssocID="{055CDDE7-9CC5-4B73-ADDD-34DF4D7ECB4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A16766-7F3B-4685-9773-229CF4A194CF}" type="presOf" srcId="{ADD316CD-B0EE-4D5B-B29E-726BD38BE2BD}" destId="{E598F228-AC81-4AA1-A131-5DF0D4B93C65}" srcOrd="0" destOrd="1" presId="urn:microsoft.com/office/officeart/2005/8/layout/hList1"/>
    <dgm:cxn modelId="{B449BBBB-D49B-4E5E-9829-EB54B2F9A1A6}" srcId="{4451C6F6-9D7E-4581-A652-85714DF4E032}" destId="{A4F074AE-4A75-4797-921C-D924BEA44C63}" srcOrd="3" destOrd="0" parTransId="{6004CAA6-CA75-42F5-9A9C-C7AE0E243EA5}" sibTransId="{C765CAC5-2219-466A-9B59-350C67CF0D95}"/>
    <dgm:cxn modelId="{9189D60D-E336-493A-8547-69F501905F0B}" srcId="{669A71D2-281A-4604-A529-58B94CEF3AD4}" destId="{AA39AE5C-EDD5-4FEB-BBE0-4AAB115E85A2}" srcOrd="1" destOrd="0" parTransId="{92078C00-44E1-4C5A-AD15-B13EC3F29C68}" sibTransId="{76C0326D-443A-472F-A886-B349867D4AF4}"/>
    <dgm:cxn modelId="{AD9F29E0-C885-4B37-AA50-1E65F253B101}" type="presOf" srcId="{6B2A5508-467A-48F8-916A-3EE4759DEB6F}" destId="{B1583363-5CDE-40E0-B041-E6F743F9A0CF}" srcOrd="0" destOrd="2" presId="urn:microsoft.com/office/officeart/2005/8/layout/hList1"/>
    <dgm:cxn modelId="{506861B4-E678-4381-8344-9CF2F5C96AA6}" srcId="{6A1FC12A-5A34-4DCA-8BCA-BFFC516837BA}" destId="{055CDDE7-9CC5-4B73-ADDD-34DF4D7ECB42}" srcOrd="2" destOrd="0" parTransId="{EF57F6CA-930C-4912-8FF6-BA2A125B6D12}" sibTransId="{ECB6BF6C-A275-496E-AD86-A79EBA9F4D8A}"/>
    <dgm:cxn modelId="{119BB164-9E9A-4281-9AEB-4C14E83ACC37}" type="presOf" srcId="{669A71D2-281A-4604-A529-58B94CEF3AD4}" destId="{531C3666-0710-4648-94B5-13668CB262B5}" srcOrd="0" destOrd="2" presId="urn:microsoft.com/office/officeart/2005/8/layout/hList1"/>
    <dgm:cxn modelId="{B310C1E7-E2B5-455D-BE56-9E957652B86F}" srcId="{6A1FC12A-5A34-4DCA-8BCA-BFFC516837BA}" destId="{4451C6F6-9D7E-4581-A652-85714DF4E032}" srcOrd="0" destOrd="0" parTransId="{3F523D0A-DBFF-4D1A-8E26-8ADD93FAE3F8}" sibTransId="{A6F98759-BA79-4BCE-B30C-0D33BF2C5533}"/>
    <dgm:cxn modelId="{3D51A279-2AF9-4078-801F-3F4E6DF4B7BA}" type="presOf" srcId="{A4F074AE-4A75-4797-921C-D924BEA44C63}" destId="{E598F228-AC81-4AA1-A131-5DF0D4B93C65}" srcOrd="0" destOrd="5" presId="urn:microsoft.com/office/officeart/2005/8/layout/hList1"/>
    <dgm:cxn modelId="{D26018D1-D0D0-4EDA-9906-E64F65FBEEF7}" srcId="{055CDDE7-9CC5-4B73-ADDD-34DF4D7ECB42}" destId="{8D8DFDE0-C577-489A-9F7C-6D80D230F4AB}" srcOrd="1" destOrd="0" parTransId="{4E9092DD-9759-485E-A4BD-B214FC642F15}" sibTransId="{B3B554B7-56EA-43EA-91CF-7CC78BF73932}"/>
    <dgm:cxn modelId="{4FD4EDDB-1EEC-4865-8DB0-1A0EE442660F}" type="presOf" srcId="{8D8DFDE0-C577-489A-9F7C-6D80D230F4AB}" destId="{B1583363-5CDE-40E0-B041-E6F743F9A0CF}" srcOrd="0" destOrd="1" presId="urn:microsoft.com/office/officeart/2005/8/layout/hList1"/>
    <dgm:cxn modelId="{FFD3C18E-9CE7-4D82-A23E-77201AE5CC9D}" type="presOf" srcId="{8F380041-C963-4CE3-A244-327FFEC75733}" destId="{E598F228-AC81-4AA1-A131-5DF0D4B93C65}" srcOrd="0" destOrd="4" presId="urn:microsoft.com/office/officeart/2005/8/layout/hList1"/>
    <dgm:cxn modelId="{B59B64E2-8F65-4B45-8E31-CFD4A4A611D4}" srcId="{87BB484E-50AF-4ACA-AC0F-AB0ED7B3B8EA}" destId="{B906439E-D375-46A3-A69E-11EB63540920}" srcOrd="0" destOrd="0" parTransId="{7DC00F2E-DB8C-46C3-9D3B-9524E3D7769D}" sibTransId="{913D2788-06B3-4384-AC60-EDB5675AE82E}"/>
    <dgm:cxn modelId="{F33CE683-5602-4B0C-A735-48D7B5F54C97}" type="presOf" srcId="{AF08D4CE-4015-485A-985E-4BED854DC562}" destId="{B1583363-5CDE-40E0-B041-E6F743F9A0CF}" srcOrd="0" destOrd="4" presId="urn:microsoft.com/office/officeart/2005/8/layout/hList1"/>
    <dgm:cxn modelId="{8DCA50DA-074D-4831-A7A3-89884FEBC9C2}" srcId="{87BB484E-50AF-4ACA-AC0F-AB0ED7B3B8EA}" destId="{8F380041-C963-4CE3-A244-327FFEC75733}" srcOrd="1" destOrd="0" parTransId="{DB62EEB7-69CC-4A96-ADF5-10A27D5BC13A}" sibTransId="{5FBAECA1-2504-49A6-BCE1-EA21020C3420}"/>
    <dgm:cxn modelId="{E7BE6FA5-8DAD-4AA5-B96D-8CD6CF212AD5}" type="presOf" srcId="{B41E4A35-E017-469A-8D38-1B0E59787CA2}" destId="{531C3666-0710-4648-94B5-13668CB262B5}" srcOrd="0" destOrd="0" presId="urn:microsoft.com/office/officeart/2005/8/layout/hList1"/>
    <dgm:cxn modelId="{A90AEB24-257D-4B6C-A98B-7BDA8FFB055D}" srcId="{6A1FC12A-5A34-4DCA-8BCA-BFFC516837BA}" destId="{BDC88987-9E2C-4B6A-AD86-705EA22F8058}" srcOrd="1" destOrd="0" parTransId="{522D0ABF-977C-4B5A-9A05-7FC1DBDABABF}" sibTransId="{50B28A96-B035-4112-A957-6FDEFA0CE893}"/>
    <dgm:cxn modelId="{8FB9139B-EDC9-40E5-B921-69E284E88E52}" type="presOf" srcId="{055CDDE7-9CC5-4B73-ADDD-34DF4D7ECB42}" destId="{AE66391E-0DB1-4045-A342-61870E36C6E7}" srcOrd="0" destOrd="0" presId="urn:microsoft.com/office/officeart/2005/8/layout/hList1"/>
    <dgm:cxn modelId="{74486F5D-163C-42A2-B100-DA7738189CC1}" type="presOf" srcId="{F4B6BA04-9B22-45B6-92B4-25B87F110DC3}" destId="{B1583363-5CDE-40E0-B041-E6F743F9A0CF}" srcOrd="0" destOrd="3" presId="urn:microsoft.com/office/officeart/2005/8/layout/hList1"/>
    <dgm:cxn modelId="{A1292F2D-FA6D-481C-BED1-914DD6B6FE8E}" type="presOf" srcId="{BDC88987-9E2C-4B6A-AD86-705EA22F8058}" destId="{E439B8AD-AF30-4BDF-917A-5ABE6D77ED57}" srcOrd="0" destOrd="0" presId="urn:microsoft.com/office/officeart/2005/8/layout/hList1"/>
    <dgm:cxn modelId="{5C50F32F-F78D-4C2C-BB29-9DDF1E9BF046}" type="presOf" srcId="{C558F825-4C6A-4BBB-A525-1D944D508CB2}" destId="{E598F228-AC81-4AA1-A131-5DF0D4B93C65}" srcOrd="0" destOrd="0" presId="urn:microsoft.com/office/officeart/2005/8/layout/hList1"/>
    <dgm:cxn modelId="{DF35A552-13D4-41AD-B022-2908D497257F}" srcId="{AA39AE5C-EDD5-4FEB-BBE0-4AAB115E85A2}" destId="{3821D5F4-74DB-43EF-9D97-EFB02B6240A6}" srcOrd="0" destOrd="0" parTransId="{91198DA2-458C-41EA-AF92-A8E623F64DEF}" sibTransId="{6C33EB0D-CC51-4C1E-9FF1-4A737ADD8092}"/>
    <dgm:cxn modelId="{E9CD80D4-E4B9-49C2-9447-EBCB749663F0}" srcId="{4451C6F6-9D7E-4581-A652-85714DF4E032}" destId="{C558F825-4C6A-4BBB-A525-1D944D508CB2}" srcOrd="0" destOrd="0" parTransId="{57389535-BED6-4A90-B883-87791E3A9963}" sibTransId="{70DB03BC-A9A1-4636-B4CD-A7A8FEA9659E}"/>
    <dgm:cxn modelId="{2B89071A-90BB-4DDF-98A3-0826E68C1650}" srcId="{6B2A5508-467A-48F8-916A-3EE4759DEB6F}" destId="{AF08D4CE-4015-485A-985E-4BED854DC562}" srcOrd="1" destOrd="0" parTransId="{7D236632-FF1A-49EE-A062-9E70000F9897}" sibTransId="{7D4478FD-0421-495E-B964-9B72045ED68A}"/>
    <dgm:cxn modelId="{7BC7C987-4FD1-48D5-9779-8E4E19AD6C3E}" srcId="{6B2A5508-467A-48F8-916A-3EE4759DEB6F}" destId="{F4B6BA04-9B22-45B6-92B4-25B87F110DC3}" srcOrd="0" destOrd="0" parTransId="{DA86853D-5BD5-4C26-83A1-63EE03E68013}" sibTransId="{83412347-9883-4723-BE6D-85BC8F2866FD}"/>
    <dgm:cxn modelId="{D717E0E7-8E3B-4255-8A84-986E55299912}" type="presOf" srcId="{3821D5F4-74DB-43EF-9D97-EFB02B6240A6}" destId="{531C3666-0710-4648-94B5-13668CB262B5}" srcOrd="0" destOrd="5" presId="urn:microsoft.com/office/officeart/2005/8/layout/hList1"/>
    <dgm:cxn modelId="{D9DD3AC8-B754-4742-A73C-5CA780D68FAA}" type="presOf" srcId="{87BB484E-50AF-4ACA-AC0F-AB0ED7B3B8EA}" destId="{E598F228-AC81-4AA1-A131-5DF0D4B93C65}" srcOrd="0" destOrd="2" presId="urn:microsoft.com/office/officeart/2005/8/layout/hList1"/>
    <dgm:cxn modelId="{EAD81572-04A4-4DF7-96A4-0C18E45818A9}" srcId="{4451C6F6-9D7E-4581-A652-85714DF4E032}" destId="{ADD316CD-B0EE-4D5B-B29E-726BD38BE2BD}" srcOrd="1" destOrd="0" parTransId="{0E9DCF51-D21C-406B-AB85-2EA4AEA84434}" sibTransId="{B63DFB73-57D1-43E5-8A74-4738C82AA6FC}"/>
    <dgm:cxn modelId="{A047D541-5065-4B8C-AF3C-1F45565724AD}" srcId="{4451C6F6-9D7E-4581-A652-85714DF4E032}" destId="{87BB484E-50AF-4ACA-AC0F-AB0ED7B3B8EA}" srcOrd="2" destOrd="0" parTransId="{1927B44B-9471-436F-B35A-5DA53F7FA3AC}" sibTransId="{07F1E79D-6B43-4BF0-885F-ACB91B7DFCEA}"/>
    <dgm:cxn modelId="{87971A14-62CE-4417-80A0-D0E744EBE068}" srcId="{055CDDE7-9CC5-4B73-ADDD-34DF4D7ECB42}" destId="{145487D0-2C22-4EE2-853A-F5648C6954B0}" srcOrd="0" destOrd="0" parTransId="{755EFDCF-DF8A-445D-86E1-85F78B9944AC}" sibTransId="{865702BF-CD31-47CE-BE8E-4E7E2F99C494}"/>
    <dgm:cxn modelId="{429DE902-489B-4225-9F7B-255C864DA06C}" srcId="{BDC88987-9E2C-4B6A-AD86-705EA22F8058}" destId="{B41E4A35-E017-469A-8D38-1B0E59787CA2}" srcOrd="0" destOrd="0" parTransId="{021573D1-E988-41A5-AE70-D5EA90465A05}" sibTransId="{B61BCFD6-1F54-4AAC-93DB-923401E8B751}"/>
    <dgm:cxn modelId="{CD5970BB-3FF2-42F7-9B5D-BC3C41A71893}" type="presOf" srcId="{FE1DF001-E71C-4FE9-A6A8-E16D7823B069}" destId="{531C3666-0710-4648-94B5-13668CB262B5}" srcOrd="0" destOrd="1" presId="urn:microsoft.com/office/officeart/2005/8/layout/hList1"/>
    <dgm:cxn modelId="{5E16A669-8D36-4A0C-800A-7055402AEEA3}" type="presOf" srcId="{145487D0-2C22-4EE2-853A-F5648C6954B0}" destId="{B1583363-5CDE-40E0-B041-E6F743F9A0CF}" srcOrd="0" destOrd="0" presId="urn:microsoft.com/office/officeart/2005/8/layout/hList1"/>
    <dgm:cxn modelId="{25C4992A-774C-4338-86F9-315454DB6988}" srcId="{669A71D2-281A-4604-A529-58B94CEF3AD4}" destId="{48DD3962-4098-4CC4-B0C8-E6F167A5C60C}" srcOrd="0" destOrd="0" parTransId="{38DF5C03-0289-4831-9BB5-46E125B552FB}" sibTransId="{AA7AEA51-8587-4590-8B26-7C5590622FFA}"/>
    <dgm:cxn modelId="{C0AFCB72-FB02-4181-9AF1-7326BFB41CCA}" type="presOf" srcId="{AA39AE5C-EDD5-4FEB-BBE0-4AAB115E85A2}" destId="{531C3666-0710-4648-94B5-13668CB262B5}" srcOrd="0" destOrd="4" presId="urn:microsoft.com/office/officeart/2005/8/layout/hList1"/>
    <dgm:cxn modelId="{ADF4595C-BE7D-4D24-881B-E6CEFCC0C4D1}" srcId="{BDC88987-9E2C-4B6A-AD86-705EA22F8058}" destId="{FE1DF001-E71C-4FE9-A6A8-E16D7823B069}" srcOrd="1" destOrd="0" parTransId="{EE58CC9D-CF72-46C9-AA9B-585DD1AC9204}" sibTransId="{5F5ED731-AB24-4A40-87E7-5A1A352A27AF}"/>
    <dgm:cxn modelId="{7E1CD76D-E380-4164-8FA0-0B6021D65EC2}" type="presOf" srcId="{B906439E-D375-46A3-A69E-11EB63540920}" destId="{E598F228-AC81-4AA1-A131-5DF0D4B93C65}" srcOrd="0" destOrd="3" presId="urn:microsoft.com/office/officeart/2005/8/layout/hList1"/>
    <dgm:cxn modelId="{ACB05C10-2595-453D-9F19-6E072028C6CC}" srcId="{055CDDE7-9CC5-4B73-ADDD-34DF4D7ECB42}" destId="{6B2A5508-467A-48F8-916A-3EE4759DEB6F}" srcOrd="2" destOrd="0" parTransId="{2092ED70-AA9D-44B1-BE21-64AFEB47C987}" sibTransId="{279F6C74-42C5-4461-A15E-8C2963D4E9B2}"/>
    <dgm:cxn modelId="{4E31B714-2DC7-44D8-8EA7-484513D02D64}" type="presOf" srcId="{4451C6F6-9D7E-4581-A652-85714DF4E032}" destId="{233D3769-BE82-43FC-8CED-10A59B3CADC5}" srcOrd="0" destOrd="0" presId="urn:microsoft.com/office/officeart/2005/8/layout/hList1"/>
    <dgm:cxn modelId="{9118A06F-7074-42BB-BECF-D5FA457EAF23}" type="presOf" srcId="{48DD3962-4098-4CC4-B0C8-E6F167A5C60C}" destId="{531C3666-0710-4648-94B5-13668CB262B5}" srcOrd="0" destOrd="3" presId="urn:microsoft.com/office/officeart/2005/8/layout/hList1"/>
    <dgm:cxn modelId="{9134F589-5E58-49DD-9324-0443F9F38F02}" srcId="{BDC88987-9E2C-4B6A-AD86-705EA22F8058}" destId="{669A71D2-281A-4604-A529-58B94CEF3AD4}" srcOrd="2" destOrd="0" parTransId="{4D820179-807E-47FC-AF6B-5E847BEB5758}" sibTransId="{05D1F7BA-6FCB-446B-A829-34808B876CB1}"/>
    <dgm:cxn modelId="{B5AEE35C-2F9D-4C71-930A-B6746E63699B}" type="presOf" srcId="{6A1FC12A-5A34-4DCA-8BCA-BFFC516837BA}" destId="{85EDEED6-6253-45B4-852E-9EC651F799BB}" srcOrd="0" destOrd="0" presId="urn:microsoft.com/office/officeart/2005/8/layout/hList1"/>
    <dgm:cxn modelId="{5FF67B33-5EC9-46A3-A942-0D093EF1F152}" type="presParOf" srcId="{85EDEED6-6253-45B4-852E-9EC651F799BB}" destId="{3D5B501B-42E4-4EDA-BF9A-19CAEE4FC378}" srcOrd="0" destOrd="0" presId="urn:microsoft.com/office/officeart/2005/8/layout/hList1"/>
    <dgm:cxn modelId="{FD552877-C04C-4390-99C0-AB4E86EAFF3C}" type="presParOf" srcId="{3D5B501B-42E4-4EDA-BF9A-19CAEE4FC378}" destId="{233D3769-BE82-43FC-8CED-10A59B3CADC5}" srcOrd="0" destOrd="0" presId="urn:microsoft.com/office/officeart/2005/8/layout/hList1"/>
    <dgm:cxn modelId="{8EF27383-3FB9-4885-8D96-F0FF0099FB92}" type="presParOf" srcId="{3D5B501B-42E4-4EDA-BF9A-19CAEE4FC378}" destId="{E598F228-AC81-4AA1-A131-5DF0D4B93C65}" srcOrd="1" destOrd="0" presId="urn:microsoft.com/office/officeart/2005/8/layout/hList1"/>
    <dgm:cxn modelId="{0E07FBB8-CCE2-4680-B23A-CCA3C3AAF3E5}" type="presParOf" srcId="{85EDEED6-6253-45B4-852E-9EC651F799BB}" destId="{801596D3-D251-4683-9865-6A081D45C239}" srcOrd="1" destOrd="0" presId="urn:microsoft.com/office/officeart/2005/8/layout/hList1"/>
    <dgm:cxn modelId="{4A875FF1-2FAC-44F4-857F-3A6CCCBEBEB8}" type="presParOf" srcId="{85EDEED6-6253-45B4-852E-9EC651F799BB}" destId="{C1D9D892-CC70-42DE-94F8-961258F3B59E}" srcOrd="2" destOrd="0" presId="urn:microsoft.com/office/officeart/2005/8/layout/hList1"/>
    <dgm:cxn modelId="{8189617F-359F-4B85-87C6-16CE75ED1552}" type="presParOf" srcId="{C1D9D892-CC70-42DE-94F8-961258F3B59E}" destId="{E439B8AD-AF30-4BDF-917A-5ABE6D77ED57}" srcOrd="0" destOrd="0" presId="urn:microsoft.com/office/officeart/2005/8/layout/hList1"/>
    <dgm:cxn modelId="{B0B7207F-BA75-4251-8B6D-1875E0C2A591}" type="presParOf" srcId="{C1D9D892-CC70-42DE-94F8-961258F3B59E}" destId="{531C3666-0710-4648-94B5-13668CB262B5}" srcOrd="1" destOrd="0" presId="urn:microsoft.com/office/officeart/2005/8/layout/hList1"/>
    <dgm:cxn modelId="{10B19F18-E5AE-443B-BA20-BCE57930ACA4}" type="presParOf" srcId="{85EDEED6-6253-45B4-852E-9EC651F799BB}" destId="{94954A23-DCEF-4953-BA19-E5B702930BA2}" srcOrd="3" destOrd="0" presId="urn:microsoft.com/office/officeart/2005/8/layout/hList1"/>
    <dgm:cxn modelId="{433DE822-EA97-4B80-B0E1-E409BD1FEE5B}" type="presParOf" srcId="{85EDEED6-6253-45B4-852E-9EC651F799BB}" destId="{2EBB28AA-2EE5-444D-9CF5-DBA96EBB11F1}" srcOrd="4" destOrd="0" presId="urn:microsoft.com/office/officeart/2005/8/layout/hList1"/>
    <dgm:cxn modelId="{DE81E944-6405-4DB3-A1E0-101BDFCF053F}" type="presParOf" srcId="{2EBB28AA-2EE5-444D-9CF5-DBA96EBB11F1}" destId="{AE66391E-0DB1-4045-A342-61870E36C6E7}" srcOrd="0" destOrd="0" presId="urn:microsoft.com/office/officeart/2005/8/layout/hList1"/>
    <dgm:cxn modelId="{8065B2D0-CEFC-48C2-A2CA-124910D2763C}" type="presParOf" srcId="{2EBB28AA-2EE5-444D-9CF5-DBA96EBB11F1}" destId="{B1583363-5CDE-40E0-B041-E6F743F9A0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D3769-BE82-43FC-8CED-10A59B3CADC5}">
      <dsp:nvSpPr>
        <dsp:cNvPr id="0" name=""/>
        <dsp:cNvSpPr/>
      </dsp:nvSpPr>
      <dsp:spPr>
        <a:xfrm>
          <a:off x="2412" y="36857"/>
          <a:ext cx="2352667" cy="52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Paper 1 – Living with the Physical environment.  </a:t>
          </a:r>
        </a:p>
      </dsp:txBody>
      <dsp:txXfrm>
        <a:off x="2412" y="36857"/>
        <a:ext cx="2352667" cy="527450"/>
      </dsp:txXfrm>
    </dsp:sp>
    <dsp:sp modelId="{E598F228-AC81-4AA1-A131-5DF0D4B93C65}">
      <dsp:nvSpPr>
        <dsp:cNvPr id="0" name=""/>
        <dsp:cNvSpPr/>
      </dsp:nvSpPr>
      <dsp:spPr>
        <a:xfrm>
          <a:off x="2412" y="564308"/>
          <a:ext cx="2352667" cy="3870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Marks 88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Time – 1.30h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Topics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Hazards </a:t>
          </a:r>
          <a:r>
            <a:rPr lang="en-GB" sz="1600" kern="1200" dirty="0"/>
            <a:t>(Tectonic hazards, weather hazards, climate hazards) </a:t>
          </a:r>
          <a:endParaRPr lang="en-GB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A Living World </a:t>
          </a:r>
          <a:r>
            <a:rPr lang="en-GB" sz="1600" kern="1200" dirty="0"/>
            <a:t>(Tropical Rainforests, Cold Environments) 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UK Landscapes </a:t>
          </a:r>
          <a:r>
            <a:rPr lang="en-GB" sz="1600" kern="1200" dirty="0"/>
            <a:t>(Rivers and Coasts) </a:t>
          </a:r>
          <a:endParaRPr lang="en-GB" sz="2000" kern="1200" dirty="0"/>
        </a:p>
      </dsp:txBody>
      <dsp:txXfrm>
        <a:off x="2412" y="564308"/>
        <a:ext cx="2352667" cy="3870450"/>
      </dsp:txXfrm>
    </dsp:sp>
    <dsp:sp modelId="{E439B8AD-AF30-4BDF-917A-5ABE6D77ED57}">
      <dsp:nvSpPr>
        <dsp:cNvPr id="0" name=""/>
        <dsp:cNvSpPr/>
      </dsp:nvSpPr>
      <dsp:spPr>
        <a:xfrm>
          <a:off x="2684453" y="36857"/>
          <a:ext cx="2352667" cy="52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Paper 2 – Living with a human environment</a:t>
          </a:r>
        </a:p>
      </dsp:txBody>
      <dsp:txXfrm>
        <a:off x="2684453" y="36857"/>
        <a:ext cx="2352667" cy="527450"/>
      </dsp:txXfrm>
    </dsp:sp>
    <dsp:sp modelId="{531C3666-0710-4648-94B5-13668CB262B5}">
      <dsp:nvSpPr>
        <dsp:cNvPr id="0" name=""/>
        <dsp:cNvSpPr/>
      </dsp:nvSpPr>
      <dsp:spPr>
        <a:xfrm>
          <a:off x="2684453" y="564308"/>
          <a:ext cx="2352667" cy="3870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Marks 63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Time – 1.15h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Topics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Urban Issues and Challenges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Resources Management 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>
              <a:solidFill>
                <a:schemeClr val="tx1"/>
              </a:solidFill>
            </a:rPr>
            <a:t>Energy</a:t>
          </a:r>
        </a:p>
      </dsp:txBody>
      <dsp:txXfrm>
        <a:off x="2684453" y="564308"/>
        <a:ext cx="2352667" cy="3870450"/>
      </dsp:txXfrm>
    </dsp:sp>
    <dsp:sp modelId="{AE66391E-0DB1-4045-A342-61870E36C6E7}">
      <dsp:nvSpPr>
        <dsp:cNvPr id="0" name=""/>
        <dsp:cNvSpPr/>
      </dsp:nvSpPr>
      <dsp:spPr>
        <a:xfrm>
          <a:off x="5366493" y="36857"/>
          <a:ext cx="2352667" cy="52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Paper 3 – Geographical Application</a:t>
          </a:r>
        </a:p>
      </dsp:txBody>
      <dsp:txXfrm>
        <a:off x="5366493" y="36857"/>
        <a:ext cx="2352667" cy="527450"/>
      </dsp:txXfrm>
    </dsp:sp>
    <dsp:sp modelId="{B1583363-5CDE-40E0-B041-E6F743F9A0CF}">
      <dsp:nvSpPr>
        <dsp:cNvPr id="0" name=""/>
        <dsp:cNvSpPr/>
      </dsp:nvSpPr>
      <dsp:spPr>
        <a:xfrm>
          <a:off x="5366493" y="564308"/>
          <a:ext cx="2352667" cy="3870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Marks 56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Time – 1h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Topics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Pre-release material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Application of fieldwork. </a:t>
          </a:r>
        </a:p>
      </dsp:txBody>
      <dsp:txXfrm>
        <a:off x="5366493" y="564308"/>
        <a:ext cx="2352667" cy="3870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ED98-1C3C-4835-969A-4837646EB994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A3E3-FE4B-4AC1-91A7-28287BEDFC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9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E9451-54ED-274D-97A4-487C8FBB8045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4D2EF-133E-7141-809B-67D69D7AB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6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414713" y="61293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9498"/>
            <a:ext cx="7772400" cy="1177819"/>
          </a:xfrm>
        </p:spPr>
        <p:txBody>
          <a:bodyPr/>
          <a:lstStyle>
            <a:lvl1pPr>
              <a:defRPr>
                <a:latin typeface="Rockwell"/>
                <a:cs typeface="Rockwel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7230"/>
            <a:ext cx="6400800" cy="807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303196" y="300160"/>
            <a:ext cx="2468880" cy="68991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208" y="4165283"/>
            <a:ext cx="32944015" cy="4667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783192" y="97643"/>
            <a:ext cx="45686113" cy="6473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0933" y="-858910"/>
            <a:ext cx="45686113" cy="6473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7576" r="3663"/>
          <a:stretch/>
        </p:blipFill>
        <p:spPr>
          <a:xfrm>
            <a:off x="7503462" y="6192073"/>
            <a:ext cx="1183341" cy="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7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174" y="5599518"/>
            <a:ext cx="19081148" cy="27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5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yriad Pro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yriad Pro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qa.org.uk/subjects/geography/gcse/geography-8035/assessment-resources?f.Resource+type%7C6=Question+paper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20A54F-F2E5-468E-8EFE-F703E247AA78}"/>
              </a:ext>
            </a:extLst>
          </p:cNvPr>
          <p:cNvSpPr txBox="1"/>
          <p:nvPr/>
        </p:nvSpPr>
        <p:spPr>
          <a:xfrm>
            <a:off x="1303283" y="2677636"/>
            <a:ext cx="6537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GCSE Geography Revision</a:t>
            </a:r>
          </a:p>
          <a:p>
            <a:pPr algn="ctr"/>
            <a:endParaRPr lang="en-GB" sz="4000" dirty="0"/>
          </a:p>
          <a:p>
            <a:pPr algn="ctr"/>
            <a:endParaRPr lang="en-GB" sz="4000" dirty="0"/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4199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8030FF-B915-4631-8604-7C84A7AEB954}"/>
              </a:ext>
            </a:extLst>
          </p:cNvPr>
          <p:cNvSpPr txBox="1"/>
          <p:nvPr/>
        </p:nvSpPr>
        <p:spPr>
          <a:xfrm>
            <a:off x="3636579" y="329802"/>
            <a:ext cx="707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Structure of the exam.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F175E71-80A4-4E46-B167-A24F772C0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035834"/>
              </p:ext>
            </p:extLst>
          </p:nvPr>
        </p:nvGraphicFramePr>
        <p:xfrm>
          <a:off x="819806" y="1529916"/>
          <a:ext cx="7721574" cy="447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Callout 2"/>
          <p:cNvSpPr/>
          <p:nvPr/>
        </p:nvSpPr>
        <p:spPr>
          <a:xfrm>
            <a:off x="3060984" y="5363275"/>
            <a:ext cx="3052483" cy="1501308"/>
          </a:xfrm>
          <a:prstGeom prst="wedgeEllipseCallout">
            <a:avLst>
              <a:gd name="adj1" fmla="val -32130"/>
              <a:gd name="adj2" fmla="val -729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Do not answer the </a:t>
            </a:r>
            <a:r>
              <a:rPr lang="en-GB" sz="1400" b="1" dirty="0" smtClean="0">
                <a:solidFill>
                  <a:schemeClr val="tx1"/>
                </a:solidFill>
              </a:rPr>
              <a:t>economic world unit </a:t>
            </a:r>
            <a:r>
              <a:rPr lang="en-GB" sz="1400" dirty="0" smtClean="0">
                <a:solidFill>
                  <a:schemeClr val="tx1"/>
                </a:solidFill>
              </a:rPr>
              <a:t>or the topics </a:t>
            </a:r>
            <a:r>
              <a:rPr lang="en-GB" sz="1400" b="1" dirty="0" smtClean="0">
                <a:solidFill>
                  <a:schemeClr val="tx1"/>
                </a:solidFill>
              </a:rPr>
              <a:t>food and water </a:t>
            </a:r>
            <a:r>
              <a:rPr lang="en-GB" sz="1400" dirty="0" smtClean="0">
                <a:solidFill>
                  <a:schemeClr val="tx1"/>
                </a:solidFill>
              </a:rPr>
              <a:t>topics in the resource management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21340" y="5927772"/>
            <a:ext cx="2241178" cy="936811"/>
          </a:xfrm>
          <a:prstGeom prst="wedgeEllipseCallout">
            <a:avLst>
              <a:gd name="adj1" fmla="val -32130"/>
              <a:gd name="adj2" fmla="val -729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Do not answer </a:t>
            </a:r>
            <a:r>
              <a:rPr lang="en-GB" sz="1400" b="1" dirty="0" smtClean="0">
                <a:solidFill>
                  <a:schemeClr val="tx1"/>
                </a:solidFill>
              </a:rPr>
              <a:t>glaciers unit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265867" y="5177118"/>
            <a:ext cx="3052483" cy="1501308"/>
          </a:xfrm>
          <a:prstGeom prst="wedgeEllipseCallout">
            <a:avLst>
              <a:gd name="adj1" fmla="val -32130"/>
              <a:gd name="adj2" fmla="val -729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Note the pre-release material is published on 21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March.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1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78B3-DEBB-473B-BF59-DF20834E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can I find resources?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7D0CE-FACF-48D4-B167-792D8E32C2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0317" y="1479324"/>
            <a:ext cx="2924175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0CEE3-3D18-4F4B-A3A7-20A2FA858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3" t="25649" r="65714" b="57129"/>
          <a:stretch/>
        </p:blipFill>
        <p:spPr>
          <a:xfrm>
            <a:off x="2336322" y="1312863"/>
            <a:ext cx="4471356" cy="2351314"/>
          </a:xfrm>
          <a:prstGeom prst="rect">
            <a:avLst/>
          </a:prstGeom>
        </p:spPr>
      </p:pic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78B8F34E-ED10-421A-8304-2F0F6CBB7AC3}"/>
              </a:ext>
            </a:extLst>
          </p:cNvPr>
          <p:cNvSpPr/>
          <p:nvPr/>
        </p:nvSpPr>
        <p:spPr>
          <a:xfrm>
            <a:off x="6691086" y="1582057"/>
            <a:ext cx="2133600" cy="2627086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ABF7B-2936-4ED0-A1AD-2729C4EECECF}"/>
              </a:ext>
            </a:extLst>
          </p:cNvPr>
          <p:cNvSpPr txBox="1"/>
          <p:nvPr/>
        </p:nvSpPr>
        <p:spPr>
          <a:xfrm>
            <a:off x="6749382" y="167316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Homework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87856-7FEC-49F4-AA97-5995C4B4D61C}"/>
              </a:ext>
            </a:extLst>
          </p:cNvPr>
          <p:cNvSpPr txBox="1"/>
          <p:nvPr/>
        </p:nvSpPr>
        <p:spPr>
          <a:xfrm>
            <a:off x="457200" y="4369137"/>
            <a:ext cx="9543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https://www.aqa.org.uk/subjects/geography/gcse/geography-8035/assessment-resources?f.Resource+type%7C6=Question+papers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07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03E9F7-5DEC-4EED-A945-0433DCC1E2B7}"/>
              </a:ext>
            </a:extLst>
          </p:cNvPr>
          <p:cNvSpPr txBox="1">
            <a:spLocks/>
          </p:cNvSpPr>
          <p:nvPr/>
        </p:nvSpPr>
        <p:spPr bwMode="auto">
          <a:xfrm>
            <a:off x="573314" y="59395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Rockwell"/>
                <a:ea typeface="ＭＳ Ｐゴシック" charset="0"/>
                <a:cs typeface="Rockwel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/>
              <a:t>Revision Strategies </a:t>
            </a:r>
            <a:r>
              <a:rPr lang="en-GB" sz="2800" dirty="0"/>
              <a:t>–</a:t>
            </a:r>
            <a:r>
              <a:rPr lang="en-GB" sz="1800" dirty="0"/>
              <a:t>Read, cover, write, check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6D42A-2C0B-4BC3-8077-792D53639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34"/>
          <a:stretch/>
        </p:blipFill>
        <p:spPr>
          <a:xfrm>
            <a:off x="341086" y="3860800"/>
            <a:ext cx="3371850" cy="1808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68C295-217E-4626-9F4B-5CC9F8628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967"/>
          <a:stretch/>
        </p:blipFill>
        <p:spPr>
          <a:xfrm>
            <a:off x="341086" y="1620838"/>
            <a:ext cx="3371850" cy="223996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8CBAA0C-CE4B-42F3-A8FB-278C8A3C326E}"/>
              </a:ext>
            </a:extLst>
          </p:cNvPr>
          <p:cNvSpPr/>
          <p:nvPr/>
        </p:nvSpPr>
        <p:spPr>
          <a:xfrm>
            <a:off x="4165600" y="1736951"/>
            <a:ext cx="4637314" cy="3604305"/>
          </a:xfrm>
          <a:prstGeom prst="wedgeRoundRectCallout">
            <a:avLst>
              <a:gd name="adj1" fmla="val -66217"/>
              <a:gd name="adj2" fmla="val 543"/>
              <a:gd name="adj3" fmla="val 16667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arenR"/>
            </a:pPr>
            <a:r>
              <a:rPr lang="en-GB" sz="2400" dirty="0"/>
              <a:t>Keep the amount of text short.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400" dirty="0"/>
              <a:t>This is particularly useful for case studies. 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400" dirty="0"/>
              <a:t>Correct in a different colour. – This identifies/ reduces the amount of future revision.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81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CF99CD-9108-4C7B-8ABD-659820F5A393}"/>
              </a:ext>
            </a:extLst>
          </p:cNvPr>
          <p:cNvSpPr txBox="1">
            <a:spLocks/>
          </p:cNvSpPr>
          <p:nvPr/>
        </p:nvSpPr>
        <p:spPr bwMode="auto">
          <a:xfrm>
            <a:off x="573314" y="2245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Rockwell"/>
                <a:ea typeface="ＭＳ Ｐゴシック" charset="0"/>
                <a:cs typeface="Rockwel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/>
              <a:t>Revision Strategies – </a:t>
            </a:r>
            <a:r>
              <a:rPr lang="en-GB" sz="3600" dirty="0"/>
              <a:t>Dual coding</a:t>
            </a:r>
            <a:endParaRPr lang="en-GB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387FCED-66EF-4609-8FA6-CEF525EA24FC}"/>
              </a:ext>
            </a:extLst>
          </p:cNvPr>
          <p:cNvSpPr/>
          <p:nvPr/>
        </p:nvSpPr>
        <p:spPr>
          <a:xfrm>
            <a:off x="4354286" y="1736951"/>
            <a:ext cx="4637314" cy="4344535"/>
          </a:xfrm>
          <a:prstGeom prst="wedgeRoundRectCallout">
            <a:avLst>
              <a:gd name="adj1" fmla="val -66217"/>
              <a:gd name="adj2" fmla="val 543"/>
              <a:gd name="adj3" fmla="val 16667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/>
              <a:t>If you are able to take information in one format and translate it to another, you MUST understand it. </a:t>
            </a:r>
          </a:p>
          <a:p>
            <a:endParaRPr lang="en-GB" sz="2400" dirty="0"/>
          </a:p>
          <a:p>
            <a:r>
              <a:rPr lang="en-GB" sz="2400" dirty="0"/>
              <a:t>Scientific research shows that your brain is more likely to retain/ retrieve information if you associated it with an image. </a:t>
            </a:r>
          </a:p>
          <a:p>
            <a:pPr algn="ctr"/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E6F15-F1AD-4BBF-ADDE-B6A96FD37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86" y="1736951"/>
            <a:ext cx="3655121" cy="28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7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87F98D-9A6B-46CC-B4DB-60F292E33B98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Rockwell"/>
                <a:ea typeface="ＭＳ Ｐゴシック" charset="0"/>
                <a:cs typeface="Rockwel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/>
              <a:t>Revision Strategies – </a:t>
            </a:r>
            <a:r>
              <a:rPr lang="en-GB" sz="3600" dirty="0"/>
              <a:t>Flash cards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44830-F877-449E-9B4E-795B4BA24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30" b="14228"/>
          <a:stretch/>
        </p:blipFill>
        <p:spPr>
          <a:xfrm>
            <a:off x="304798" y="1524000"/>
            <a:ext cx="3904345" cy="276592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D3B4226-6B88-4709-B427-1678B7E5E0E8}"/>
              </a:ext>
            </a:extLst>
          </p:cNvPr>
          <p:cNvSpPr/>
          <p:nvPr/>
        </p:nvSpPr>
        <p:spPr>
          <a:xfrm>
            <a:off x="4572002" y="2380342"/>
            <a:ext cx="4267200" cy="3193143"/>
          </a:xfrm>
          <a:prstGeom prst="wedgeRoundRectCallout">
            <a:avLst>
              <a:gd name="adj1" fmla="val -66217"/>
              <a:gd name="adj2" fmla="val 543"/>
              <a:gd name="adj3" fmla="val 16667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arenR"/>
            </a:pPr>
            <a:r>
              <a:rPr lang="en-GB" sz="2400" dirty="0"/>
              <a:t>One side has the question.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/>
              <a:t>Remember to dual code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/>
              <a:t>Force links between cards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dirty="0"/>
              <a:t>Excellent recall. </a:t>
            </a:r>
          </a:p>
        </p:txBody>
      </p:sp>
    </p:spTree>
    <p:extLst>
      <p:ext uri="{BB962C8B-B14F-4D97-AF65-F5344CB8AC3E}">
        <p14:creationId xmlns:p14="http://schemas.microsoft.com/office/powerpoint/2010/main" val="349761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7AF163-7066-46A5-AD42-80E52E9A0ABD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Rockwell"/>
                <a:ea typeface="ＭＳ Ｐゴシック" charset="0"/>
                <a:cs typeface="Rockwel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/>
              <a:t>Quick Wins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686C7-04BE-4175-8D87-94499092D773}"/>
              </a:ext>
            </a:extLst>
          </p:cNvPr>
          <p:cNvSpPr txBox="1"/>
          <p:nvPr/>
        </p:nvSpPr>
        <p:spPr>
          <a:xfrm>
            <a:off x="711200" y="1422400"/>
            <a:ext cx="79683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Focus on key vocab.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Case Study details.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Longer answer responses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/>
              <a:t>BUG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/>
              <a:t>Planning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33C70-250E-4F97-A8C4-C818CDFBFD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3327" y="2230014"/>
            <a:ext cx="2679473" cy="26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1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AD963B-4D30-4DA4-8F74-549A536121EE}"/>
              </a:ext>
            </a:extLst>
          </p:cNvPr>
          <p:cNvSpPr txBox="1">
            <a:spLocks/>
          </p:cNvSpPr>
          <p:nvPr/>
        </p:nvSpPr>
        <p:spPr bwMode="auto">
          <a:xfrm>
            <a:off x="914400" y="571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Rockwell"/>
                <a:ea typeface="ＭＳ Ｐゴシック" charset="0"/>
                <a:cs typeface="Rockwel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/>
              <a:t>Pleas to Parents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7DA04-D61A-4CA6-A6E0-0D721D5C8E3A}"/>
              </a:ext>
            </a:extLst>
          </p:cNvPr>
          <p:cNvSpPr txBox="1"/>
          <p:nvPr/>
        </p:nvSpPr>
        <p:spPr>
          <a:xfrm>
            <a:off x="348343" y="2220686"/>
            <a:ext cx="7968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3200" dirty="0"/>
              <a:t>Remind your son/ daughter of the topic/ exam on the morning. </a:t>
            </a:r>
          </a:p>
          <a:p>
            <a:pPr marL="342900" indent="-342900">
              <a:buFont typeface="+mj-lt"/>
              <a:buAutoNum type="arabicParenR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19767798"/>
      </p:ext>
    </p:extLst>
  </p:cSld>
  <p:clrMapOvr>
    <a:masterClrMapping/>
  </p:clrMapOvr>
</p:sld>
</file>

<file path=ppt/theme/theme1.xml><?xml version="1.0" encoding="utf-8"?>
<a:theme xmlns:a="http://schemas.openxmlformats.org/drawingml/2006/main" name="TEESDALE PPOIN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9BBF04D0-ECE7-C843-8178-5AB139135C43}" vid="{E3337A7D-D7AB-AC49-922D-902859F0E7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TEESDALE PPOINT .thmx</Template>
  <TotalTime>1344</TotalTime>
  <Words>277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Myriad Pro</vt:lpstr>
      <vt:lpstr>Rockwell</vt:lpstr>
      <vt:lpstr>TEESDALE PPOINT </vt:lpstr>
      <vt:lpstr>PowerPoint Presentation</vt:lpstr>
      <vt:lpstr>PowerPoint Presentation</vt:lpstr>
      <vt:lpstr>Where can I find resources?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Safeguarding Update</dc:title>
  <dc:creator>D</dc:creator>
  <cp:lastModifiedBy>L Stones</cp:lastModifiedBy>
  <cp:revision>332</cp:revision>
  <cp:lastPrinted>2019-02-04T16:15:01Z</cp:lastPrinted>
  <dcterms:created xsi:type="dcterms:W3CDTF">2018-08-17T09:23:17Z</dcterms:created>
  <dcterms:modified xsi:type="dcterms:W3CDTF">2022-03-03T15:16:55Z</dcterms:modified>
</cp:coreProperties>
</file>