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9AF9CC-3167-66A2-4A49-23BAF6516216}" v="5" dt="2022-02-18T08:55:39.9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88963" autoAdjust="0"/>
  </p:normalViewPr>
  <p:slideViewPr>
    <p:cSldViewPr snapToGrid="0" snapToObjects="1">
      <p:cViewPr varScale="1">
        <p:scale>
          <a:sx n="71" d="100"/>
          <a:sy n="71" d="100"/>
        </p:scale>
        <p:origin x="4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 Henderson" userId="S::simon.henderson@teesdaleschool.co.uk::c9510a52-accc-4039-9e1b-92b8a7e50349" providerId="AD" clId="Web-{029AF9CC-3167-66A2-4A49-23BAF6516216}"/>
    <pc:docChg chg="delSld">
      <pc:chgData name="S Henderson" userId="S::simon.henderson@teesdaleschool.co.uk::c9510a52-accc-4039-9e1b-92b8a7e50349" providerId="AD" clId="Web-{029AF9CC-3167-66A2-4A49-23BAF6516216}" dt="2022-02-18T08:55:39.999" v="4"/>
      <pc:docMkLst>
        <pc:docMk/>
      </pc:docMkLst>
      <pc:sldChg chg="del">
        <pc:chgData name="S Henderson" userId="S::simon.henderson@teesdaleschool.co.uk::c9510a52-accc-4039-9e1b-92b8a7e50349" providerId="AD" clId="Web-{029AF9CC-3167-66A2-4A49-23BAF6516216}" dt="2022-02-18T08:55:19.138" v="0"/>
        <pc:sldMkLst>
          <pc:docMk/>
          <pc:sldMk cId="2541997198" sldId="291"/>
        </pc:sldMkLst>
      </pc:sldChg>
      <pc:sldChg chg="del">
        <pc:chgData name="S Henderson" userId="S::simon.henderson@teesdaleschool.co.uk::c9510a52-accc-4039-9e1b-92b8a7e50349" providerId="AD" clId="Web-{029AF9CC-3167-66A2-4A49-23BAF6516216}" dt="2022-02-18T08:55:35.905" v="1"/>
        <pc:sldMkLst>
          <pc:docMk/>
          <pc:sldMk cId="4223815270" sldId="292"/>
        </pc:sldMkLst>
      </pc:sldChg>
      <pc:sldChg chg="del">
        <pc:chgData name="S Henderson" userId="S::simon.henderson@teesdaleschool.co.uk::c9510a52-accc-4039-9e1b-92b8a7e50349" providerId="AD" clId="Web-{029AF9CC-3167-66A2-4A49-23BAF6516216}" dt="2022-02-18T08:55:36.795" v="2"/>
        <pc:sldMkLst>
          <pc:docMk/>
          <pc:sldMk cId="3853916928" sldId="293"/>
        </pc:sldMkLst>
      </pc:sldChg>
      <pc:sldChg chg="del">
        <pc:chgData name="S Henderson" userId="S::simon.henderson@teesdaleschool.co.uk::c9510a52-accc-4039-9e1b-92b8a7e50349" providerId="AD" clId="Web-{029AF9CC-3167-66A2-4A49-23BAF6516216}" dt="2022-02-18T08:55:37.202" v="3"/>
        <pc:sldMkLst>
          <pc:docMk/>
          <pc:sldMk cId="3765699721" sldId="294"/>
        </pc:sldMkLst>
      </pc:sldChg>
      <pc:sldChg chg="del">
        <pc:chgData name="S Henderson" userId="S::simon.henderson@teesdaleschool.co.uk::c9510a52-accc-4039-9e1b-92b8a7e50349" providerId="AD" clId="Web-{029AF9CC-3167-66A2-4A49-23BAF6516216}" dt="2022-02-18T08:55:39.999" v="4"/>
        <pc:sldMkLst>
          <pc:docMk/>
          <pc:sldMk cId="2073012015" sldId="29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1ED98-1C3C-4835-969A-4837646EB994}" type="datetimeFigureOut">
              <a:rPr lang="en-GB" smtClean="0"/>
              <a:t>18/02/2022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0A3E3-FE4B-4AC1-91A7-28287BEDFC0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899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E9451-54ED-274D-97A4-487C8FBB8045}" type="datetimeFigureOut">
              <a:rPr lang="en-US" smtClean="0"/>
              <a:t>2/18/2022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4D2EF-133E-7141-809B-67D69D7AB6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160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414713" y="61293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9498"/>
            <a:ext cx="7772400" cy="1177819"/>
          </a:xfrm>
        </p:spPr>
        <p:txBody>
          <a:bodyPr/>
          <a:lstStyle>
            <a:lvl1pPr>
              <a:defRPr>
                <a:latin typeface="Rockwell"/>
                <a:cs typeface="Rockwell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47230"/>
            <a:ext cx="6400800" cy="80734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2/18/2022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303196" y="300160"/>
            <a:ext cx="2468880" cy="689918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7208" y="4165283"/>
            <a:ext cx="32944015" cy="46678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2783192" y="97643"/>
            <a:ext cx="45686113" cy="64733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40933" y="-858910"/>
            <a:ext cx="45686113" cy="64733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7576" r="3663"/>
          <a:stretch/>
        </p:blipFill>
        <p:spPr>
          <a:xfrm>
            <a:off x="7503462" y="6192073"/>
            <a:ext cx="1183341" cy="4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8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76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03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2/18/2022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2174" y="5599518"/>
            <a:ext cx="19081148" cy="270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1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1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2/18/2022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4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2/18/2022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8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2/18/2022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3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2/18/2022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0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2/18/2022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5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65AEC-D016-0B4D-B2C5-F967B7FBEB6C}" type="datetimeFigureOut">
              <a:rPr lang="en-US" smtClean="0"/>
              <a:t>2/18/2022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7" y="5730146"/>
            <a:ext cx="1284973" cy="500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8897" y="6229815"/>
            <a:ext cx="11621352" cy="49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6475" r="50526" b="29508"/>
          <a:stretch/>
        </p:blipFill>
        <p:spPr>
          <a:xfrm>
            <a:off x="457200" y="5769263"/>
            <a:ext cx="1648090" cy="46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67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Myriad Pro"/>
                <a:ea typeface="+mn-ea"/>
                <a:cs typeface="+mn-cs"/>
              </a:defRPr>
            </a:lvl1pPr>
          </a:lstStyle>
          <a:p>
            <a:fld id="{7EA65AEC-D016-0B4D-B2C5-F967B7FBEB6C}" type="datetimeFigureOut">
              <a:rPr lang="en-US" smtClean="0"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Myriad Pro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Myriad Pro"/>
                <a:ea typeface="+mn-ea"/>
                <a:cs typeface="+mn-cs"/>
              </a:defRPr>
            </a:lvl1pPr>
          </a:lstStyle>
          <a:p>
            <a:fld id="{F93B9964-4EB4-3E45-97F3-1A8E6FF9374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Myriad Pro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Myriad Pro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Myriad Pro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Myriad Pro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Myriad Pro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 Level Maths Revision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Mrs Lorna </a:t>
            </a:r>
            <a:r>
              <a:rPr lang="en-GB" dirty="0" err="1"/>
              <a:t>Rawnsley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8607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to go for help and extra practise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Teacher support</a:t>
            </a:r>
          </a:p>
          <a:p>
            <a:r>
              <a:rPr lang="en-GB" dirty="0"/>
              <a:t>Videos on </a:t>
            </a:r>
            <a:r>
              <a:rPr lang="en-GB" dirty="0" err="1"/>
              <a:t>ALevelMathsRevision</a:t>
            </a:r>
            <a:r>
              <a:rPr lang="en-GB" dirty="0"/>
              <a:t>.  </a:t>
            </a:r>
            <a:r>
              <a:rPr lang="en-GB" dirty="0" err="1"/>
              <a:t>Youtube</a:t>
            </a:r>
            <a:r>
              <a:rPr lang="en-GB" dirty="0"/>
              <a:t> for extra explanations</a:t>
            </a:r>
          </a:p>
          <a:p>
            <a:r>
              <a:rPr lang="en-GB" dirty="0"/>
              <a:t>Complete questions from text book</a:t>
            </a:r>
          </a:p>
          <a:p>
            <a:r>
              <a:rPr lang="en-GB" dirty="0"/>
              <a:t>Prior exam questions Physics and Maths Tutor has old questions grouped by topic – still valid</a:t>
            </a:r>
          </a:p>
          <a:p>
            <a:r>
              <a:rPr lang="en-GB" dirty="0"/>
              <a:t>26 papers in total from </a:t>
            </a:r>
            <a:r>
              <a:rPr lang="en-GB" dirty="0" err="1"/>
              <a:t>MadasMaths</a:t>
            </a:r>
            <a:r>
              <a:rPr lang="en-GB" dirty="0"/>
              <a:t>.  Direct from website or held on Maths and Physics Tutor</a:t>
            </a:r>
          </a:p>
          <a:p>
            <a:r>
              <a:rPr lang="en-GB" dirty="0"/>
              <a:t>Review 1 and 2 exercises in text book</a:t>
            </a:r>
          </a:p>
          <a:p>
            <a:r>
              <a:rPr lang="en-GB" dirty="0"/>
              <a:t>Exam papers in back of book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13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Programme so far and leading to the mocks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535" y="1940718"/>
            <a:ext cx="7670440" cy="349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64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dirty="0"/>
              <a:t>Revision Sessions – Monday Evenings after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Short recap of topic covered – what do I need to know?</a:t>
            </a:r>
          </a:p>
          <a:p>
            <a:r>
              <a:rPr lang="en-GB" dirty="0"/>
              <a:t>Practise of key skills – modelling</a:t>
            </a:r>
          </a:p>
          <a:p>
            <a:r>
              <a:rPr lang="en-GB" dirty="0"/>
              <a:t>Complete exam pack</a:t>
            </a:r>
          </a:p>
        </p:txBody>
      </p:sp>
    </p:spTree>
    <p:extLst>
      <p:ext uri="{BB962C8B-B14F-4D97-AF65-F5344CB8AC3E}">
        <p14:creationId xmlns:p14="http://schemas.microsoft.com/office/powerpoint/2010/main" val="4161352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Websites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296121"/>
            <a:ext cx="5372100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184922"/>
            <a:ext cx="5529263" cy="62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51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725" y="1533227"/>
            <a:ext cx="4657725" cy="50006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6725" y="1032868"/>
            <a:ext cx="5372100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5" y="2168426"/>
            <a:ext cx="5614988" cy="36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33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532335"/>
            <a:ext cx="3321844" cy="4714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2059" y="2046091"/>
            <a:ext cx="5255682" cy="326350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66725" y="1032868"/>
            <a:ext cx="53721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55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96" y="1131094"/>
            <a:ext cx="5682854" cy="469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19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1317427"/>
            <a:ext cx="5529263" cy="6215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Solutionbanks</a:t>
            </a:r>
            <a:r>
              <a:rPr lang="en-GB" dirty="0"/>
              <a:t> for all textbook exercises</a:t>
            </a:r>
          </a:p>
          <a:p>
            <a:r>
              <a:rPr lang="en-GB" dirty="0"/>
              <a:t>All past papers (not many for 2017 syllabus)</a:t>
            </a:r>
          </a:p>
          <a:p>
            <a:r>
              <a:rPr lang="en-GB" dirty="0" err="1"/>
              <a:t>MadasMaths</a:t>
            </a:r>
            <a:r>
              <a:rPr lang="en-GB" dirty="0"/>
              <a:t> paper with full written solutions – currently setting one per week</a:t>
            </a:r>
          </a:p>
        </p:txBody>
      </p:sp>
    </p:spTree>
    <p:extLst>
      <p:ext uri="{BB962C8B-B14F-4D97-AF65-F5344CB8AC3E}">
        <p14:creationId xmlns:p14="http://schemas.microsoft.com/office/powerpoint/2010/main" val="1036998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revise?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Once completed all topic review (week 1 of next half term)</a:t>
            </a:r>
          </a:p>
          <a:p>
            <a:r>
              <a:rPr lang="en-GB" dirty="0"/>
              <a:t>Complete exam papers in timed conditions</a:t>
            </a:r>
          </a:p>
          <a:p>
            <a:r>
              <a:rPr lang="en-GB" dirty="0"/>
              <a:t>Complete the paper in extra time (to test what you know but were to slow to complete) in a different colour.</a:t>
            </a:r>
          </a:p>
          <a:p>
            <a:r>
              <a:rPr lang="en-GB" dirty="0"/>
              <a:t>Mark and review your solutions, can you understand now you see the full modelled solution.</a:t>
            </a:r>
          </a:p>
          <a:p>
            <a:r>
              <a:rPr lang="en-GB" dirty="0"/>
              <a:t>Highlight topics still struggling with or that need further practise</a:t>
            </a:r>
          </a:p>
          <a:p>
            <a:r>
              <a:rPr lang="en-GB" dirty="0"/>
              <a:t>Target those topics for next week’s paper.  Make notes and complete the mixed exercise in the text book</a:t>
            </a:r>
          </a:p>
        </p:txBody>
      </p:sp>
    </p:spTree>
    <p:extLst>
      <p:ext uri="{BB962C8B-B14F-4D97-AF65-F5344CB8AC3E}">
        <p14:creationId xmlns:p14="http://schemas.microsoft.com/office/powerpoint/2010/main" val="147179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ESDALE PPOIN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9BBF04D0-ECE7-C843-8178-5AB139135C43}" vid="{E3337A7D-D7AB-AC49-922D-902859F0E7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TEESDALE PPOINT .thmx</Template>
  <TotalTime>1244</TotalTime>
  <Words>236</Words>
  <Application>Microsoft Office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TEESDALE PPOINT </vt:lpstr>
      <vt:lpstr>A Level Maths Revision</vt:lpstr>
      <vt:lpstr>Programme so far and leading to the mocks</vt:lpstr>
      <vt:lpstr>Revision Sessions – Monday Evenings after school</vt:lpstr>
      <vt:lpstr>Useful Websites</vt:lpstr>
      <vt:lpstr>PowerPoint Presentation</vt:lpstr>
      <vt:lpstr>PowerPoint Presentation</vt:lpstr>
      <vt:lpstr>PowerPoint Presentation</vt:lpstr>
      <vt:lpstr>PowerPoint Presentation</vt:lpstr>
      <vt:lpstr>How to revise?</vt:lpstr>
      <vt:lpstr>Where to go for help and extra practise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Safeguarding Update</dc:title>
  <dc:creator>D</dc:creator>
  <cp:lastModifiedBy>Administrator</cp:lastModifiedBy>
  <cp:revision>332</cp:revision>
  <cp:lastPrinted>2019-02-04T16:15:01Z</cp:lastPrinted>
  <dcterms:created xsi:type="dcterms:W3CDTF">2018-08-17T09:23:17Z</dcterms:created>
  <dcterms:modified xsi:type="dcterms:W3CDTF">2022-02-18T08:55:42Z</dcterms:modified>
</cp:coreProperties>
</file>