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91" r:id="rId2"/>
    <p:sldId id="292" r:id="rId3"/>
    <p:sldId id="293" r:id="rId4"/>
    <p:sldId id="294" r:id="rId5"/>
    <p:sldId id="298" r:id="rId6"/>
    <p:sldId id="297" r:id="rId7"/>
    <p:sldId id="295" r:id="rId8"/>
    <p:sldId id="296" r:id="rId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78EF45-0E19-56CC-89C4-D34F2816AD35}" v="1367" dt="2022-02-16T20:54:33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8963" autoAdjust="0"/>
  </p:normalViewPr>
  <p:slideViewPr>
    <p:cSldViewPr snapToGrid="0" snapToObjects="1">
      <p:cViewPr varScale="1">
        <p:scale>
          <a:sx n="104" d="100"/>
          <a:sy n="104" d="100"/>
        </p:scale>
        <p:origin x="11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Cotterill" userId="S::paul.cotterill@teesdaleschool.co.uk::bc4f23ed-bbf1-462e-a574-ba2976cd2bcf" providerId="AD" clId="Web-{F478EF45-0E19-56CC-89C4-D34F2816AD35}"/>
    <pc:docChg chg="addSld modSld">
      <pc:chgData name="P Cotterill" userId="S::paul.cotterill@teesdaleschool.co.uk::bc4f23ed-bbf1-462e-a574-ba2976cd2bcf" providerId="AD" clId="Web-{F478EF45-0E19-56CC-89C4-D34F2816AD35}" dt="2022-02-16T20:54:33.145" v="733" actId="1076"/>
      <pc:docMkLst>
        <pc:docMk/>
      </pc:docMkLst>
      <pc:sldChg chg="modSp">
        <pc:chgData name="P Cotterill" userId="S::paul.cotterill@teesdaleschool.co.uk::bc4f23ed-bbf1-462e-a574-ba2976cd2bcf" providerId="AD" clId="Web-{F478EF45-0E19-56CC-89C4-D34F2816AD35}" dt="2022-02-16T18:45:00.180" v="24" actId="1076"/>
        <pc:sldMkLst>
          <pc:docMk/>
          <pc:sldMk cId="3853916928" sldId="293"/>
        </pc:sldMkLst>
        <pc:spChg chg="mod">
          <ac:chgData name="P Cotterill" userId="S::paul.cotterill@teesdaleschool.co.uk::bc4f23ed-bbf1-462e-a574-ba2976cd2bcf" providerId="AD" clId="Web-{F478EF45-0E19-56CC-89C4-D34F2816AD35}" dt="2022-02-16T18:45:00.180" v="24" actId="1076"/>
          <ac:spMkLst>
            <pc:docMk/>
            <pc:sldMk cId="3853916928" sldId="293"/>
            <ac:spMk id="5" creationId="{00000000-0000-0000-0000-000000000000}"/>
          </ac:spMkLst>
        </pc:spChg>
      </pc:sldChg>
      <pc:sldChg chg="modSp">
        <pc:chgData name="P Cotterill" userId="S::paul.cotterill@teesdaleschool.co.uk::bc4f23ed-bbf1-462e-a574-ba2976cd2bcf" providerId="AD" clId="Web-{F478EF45-0E19-56CC-89C4-D34F2816AD35}" dt="2022-02-16T18:50:31.361" v="87" actId="20577"/>
        <pc:sldMkLst>
          <pc:docMk/>
          <pc:sldMk cId="3765699721" sldId="294"/>
        </pc:sldMkLst>
        <pc:spChg chg="mod">
          <ac:chgData name="P Cotterill" userId="S::paul.cotterill@teesdaleschool.co.uk::bc4f23ed-bbf1-462e-a574-ba2976cd2bcf" providerId="AD" clId="Web-{F478EF45-0E19-56CC-89C4-D34F2816AD35}" dt="2022-02-16T18:50:31.361" v="87" actId="20577"/>
          <ac:spMkLst>
            <pc:docMk/>
            <pc:sldMk cId="3765699721" sldId="294"/>
            <ac:spMk id="2" creationId="{00000000-0000-0000-0000-000000000000}"/>
          </ac:spMkLst>
        </pc:spChg>
      </pc:sldChg>
      <pc:sldChg chg="modSp">
        <pc:chgData name="P Cotterill" userId="S::paul.cotterill@teesdaleschool.co.uk::bc4f23ed-bbf1-462e-a574-ba2976cd2bcf" providerId="AD" clId="Web-{F478EF45-0E19-56CC-89C4-D34F2816AD35}" dt="2022-02-16T19:56:15.375" v="700" actId="20577"/>
        <pc:sldMkLst>
          <pc:docMk/>
          <pc:sldMk cId="2073012015" sldId="295"/>
        </pc:sldMkLst>
        <pc:spChg chg="mod">
          <ac:chgData name="P Cotterill" userId="S::paul.cotterill@teesdaleschool.co.uk::bc4f23ed-bbf1-462e-a574-ba2976cd2bcf" providerId="AD" clId="Web-{F478EF45-0E19-56CC-89C4-D34F2816AD35}" dt="2022-02-16T19:56:15.375" v="700" actId="20577"/>
          <ac:spMkLst>
            <pc:docMk/>
            <pc:sldMk cId="2073012015" sldId="295"/>
            <ac:spMk id="2" creationId="{00000000-0000-0000-0000-000000000000}"/>
          </ac:spMkLst>
        </pc:spChg>
      </pc:sldChg>
      <pc:sldChg chg="addSp modSp">
        <pc:chgData name="P Cotterill" userId="S::paul.cotterill@teesdaleschool.co.uk::bc4f23ed-bbf1-462e-a574-ba2976cd2bcf" providerId="AD" clId="Web-{F478EF45-0E19-56CC-89C4-D34F2816AD35}" dt="2022-02-16T20:54:33.145" v="733" actId="1076"/>
        <pc:sldMkLst>
          <pc:docMk/>
          <pc:sldMk cId="2320693206" sldId="296"/>
        </pc:sldMkLst>
        <pc:spChg chg="add mod">
          <ac:chgData name="P Cotterill" userId="S::paul.cotterill@teesdaleschool.co.uk::bc4f23ed-bbf1-462e-a574-ba2976cd2bcf" providerId="AD" clId="Web-{F478EF45-0E19-56CC-89C4-D34F2816AD35}" dt="2022-02-16T20:54:33.145" v="733" actId="1076"/>
          <ac:spMkLst>
            <pc:docMk/>
            <pc:sldMk cId="2320693206" sldId="296"/>
            <ac:spMk id="2" creationId="{5BD9B0F7-31DB-4C36-86A7-BDB7A8DD0B0E}"/>
          </ac:spMkLst>
        </pc:spChg>
      </pc:sldChg>
      <pc:sldChg chg="modSp add replId">
        <pc:chgData name="P Cotterill" userId="S::paul.cotterill@teesdaleschool.co.uk::bc4f23ed-bbf1-462e-a574-ba2976cd2bcf" providerId="AD" clId="Web-{F478EF45-0E19-56CC-89C4-D34F2816AD35}" dt="2022-02-16T18:54:56.618" v="148" actId="20577"/>
        <pc:sldMkLst>
          <pc:docMk/>
          <pc:sldMk cId="2525627714" sldId="297"/>
        </pc:sldMkLst>
        <pc:spChg chg="mod">
          <ac:chgData name="P Cotterill" userId="S::paul.cotterill@teesdaleschool.co.uk::bc4f23ed-bbf1-462e-a574-ba2976cd2bcf" providerId="AD" clId="Web-{F478EF45-0E19-56CC-89C4-D34F2816AD35}" dt="2022-02-16T18:54:56.618" v="148" actId="20577"/>
          <ac:spMkLst>
            <pc:docMk/>
            <pc:sldMk cId="2525627714" sldId="297"/>
            <ac:spMk id="2" creationId="{00000000-0000-0000-0000-000000000000}"/>
          </ac:spMkLst>
        </pc:spChg>
      </pc:sldChg>
      <pc:sldChg chg="modSp add replId">
        <pc:chgData name="P Cotterill" userId="S::paul.cotterill@teesdaleschool.co.uk::bc4f23ed-bbf1-462e-a574-ba2976cd2bcf" providerId="AD" clId="Web-{F478EF45-0E19-56CC-89C4-D34F2816AD35}" dt="2022-02-16T19:52:30.933" v="611" actId="20577"/>
        <pc:sldMkLst>
          <pc:docMk/>
          <pc:sldMk cId="1684426541" sldId="298"/>
        </pc:sldMkLst>
        <pc:spChg chg="mod">
          <ac:chgData name="P Cotterill" userId="S::paul.cotterill@teesdaleschool.co.uk::bc4f23ed-bbf1-462e-a574-ba2976cd2bcf" providerId="AD" clId="Web-{F478EF45-0E19-56CC-89C4-D34F2816AD35}" dt="2022-02-16T19:52:30.933" v="611" actId="20577"/>
          <ac:spMkLst>
            <pc:docMk/>
            <pc:sldMk cId="1684426541" sldId="298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1ED98-1C3C-4835-969A-4837646EB994}" type="datetimeFigureOut">
              <a:rPr lang="en-GB" smtClean="0"/>
              <a:t>16/02/2022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A3E3-FE4B-4AC1-91A7-28287BEDFC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89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E9451-54ED-274D-97A4-487C8FBB8045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4D2EF-133E-7141-809B-67D69D7AB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6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414713" y="61293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9498"/>
            <a:ext cx="7772400" cy="1177819"/>
          </a:xfrm>
        </p:spPr>
        <p:txBody>
          <a:bodyPr/>
          <a:lstStyle>
            <a:lvl1pPr>
              <a:defRPr>
                <a:latin typeface="Rockwell"/>
                <a:cs typeface="Rockwel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7230"/>
            <a:ext cx="6400800" cy="807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303196" y="300160"/>
            <a:ext cx="2468880" cy="68991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208" y="4165283"/>
            <a:ext cx="32944015" cy="4667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783192" y="97643"/>
            <a:ext cx="45686113" cy="64733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0933" y="-858910"/>
            <a:ext cx="45686113" cy="6473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7576" r="3663"/>
          <a:stretch/>
        </p:blipFill>
        <p:spPr>
          <a:xfrm>
            <a:off x="7503462" y="6192073"/>
            <a:ext cx="1183341" cy="4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7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174" y="5599518"/>
            <a:ext cx="19081148" cy="27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1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8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5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6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yriad Pro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yriad Pro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yriad Pro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yriad Pro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yriad Pro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745" y="2059709"/>
            <a:ext cx="5975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PRODUCT DESIGN</a:t>
            </a:r>
          </a:p>
          <a:p>
            <a:endParaRPr lang="en-GB" dirty="0"/>
          </a:p>
          <a:p>
            <a:r>
              <a:rPr lang="en-GB" dirty="0"/>
              <a:t>A LEVEL</a:t>
            </a:r>
          </a:p>
          <a:p>
            <a:endParaRPr lang="en-GB" dirty="0"/>
          </a:p>
          <a:p>
            <a:r>
              <a:rPr lang="en-GB" dirty="0"/>
              <a:t>COURSE BREAKDOWN:</a:t>
            </a:r>
          </a:p>
          <a:p>
            <a:endParaRPr lang="en-GB" dirty="0"/>
          </a:p>
          <a:p>
            <a:r>
              <a:rPr lang="en-GB" dirty="0"/>
              <a:t>UNIT 1: (EXAM)  worth 50% final grade</a:t>
            </a:r>
          </a:p>
          <a:p>
            <a:endParaRPr lang="en-GB" dirty="0"/>
          </a:p>
          <a:p>
            <a:r>
              <a:rPr lang="en-GB" dirty="0"/>
              <a:t>UNIT 2: (NEA)   worth 50% final grade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99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945" y="1043709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Top Tips and Quick wins ahead of March mock exam: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 revision resources are available on Teams using the following links: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83" t="11426" r="21489" b="26348"/>
          <a:stretch/>
        </p:blipFill>
        <p:spPr>
          <a:xfrm>
            <a:off x="2272146" y="2456872"/>
            <a:ext cx="4309354" cy="40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1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812" t="19556" r="27679" b="25060"/>
          <a:stretch/>
        </p:blipFill>
        <p:spPr>
          <a:xfrm>
            <a:off x="3426691" y="458407"/>
            <a:ext cx="4784437" cy="5504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968" y="1145047"/>
            <a:ext cx="236451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Advance Information provided by </a:t>
            </a:r>
            <a:r>
              <a:rPr lang="en-GB" dirty="0" err="1"/>
              <a:t>Eduqas</a:t>
            </a:r>
            <a:r>
              <a:rPr lang="en-GB" dirty="0"/>
              <a:t> exam board (available on TEAMS)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Summer Exam:</a:t>
            </a:r>
          </a:p>
          <a:p>
            <a:endParaRPr lang="en-GB" dirty="0"/>
          </a:p>
          <a:p>
            <a:r>
              <a:rPr lang="en-GB" dirty="0"/>
              <a:t>June 9</a:t>
            </a:r>
            <a:r>
              <a:rPr lang="en-GB" baseline="30000" dirty="0"/>
              <a:t>th</a:t>
            </a:r>
            <a:r>
              <a:rPr lang="en-GB" dirty="0"/>
              <a:t> 2022</a:t>
            </a:r>
          </a:p>
          <a:p>
            <a:endParaRPr lang="en-GB" dirty="0"/>
          </a:p>
          <a:p>
            <a:r>
              <a:rPr lang="en-GB" dirty="0"/>
              <a:t>100 MARKS (no change)</a:t>
            </a:r>
          </a:p>
        </p:txBody>
      </p:sp>
    </p:spTree>
    <p:extLst>
      <p:ext uri="{BB962C8B-B14F-4D97-AF65-F5344CB8AC3E}">
        <p14:creationId xmlns:p14="http://schemas.microsoft.com/office/powerpoint/2010/main" val="385391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2217" y="1360346"/>
            <a:ext cx="7144327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/>
              <a:t>ESSENTIAL REVISION TIPS BETWEEN NOW AND MARCH MOCKS: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 must fully revise </a:t>
            </a:r>
            <a:r>
              <a:rPr lang="en-GB" dirty="0">
                <a:solidFill>
                  <a:srgbClr val="FF0000"/>
                </a:solidFill>
              </a:rPr>
              <a:t>Materials and Processes </a:t>
            </a:r>
          </a:p>
          <a:p>
            <a:endParaRPr lang="en-GB" dirty="0"/>
          </a:p>
          <a:p>
            <a:r>
              <a:rPr lang="en-GB" dirty="0"/>
              <a:t>(Units 2 &amp; 3)</a:t>
            </a:r>
          </a:p>
          <a:p>
            <a:endParaRPr lang="en-GB" dirty="0"/>
          </a:p>
          <a:p>
            <a:r>
              <a:rPr lang="en-GB" dirty="0"/>
              <a:t>Any topics from these Units could be on your March mock and Summer exam!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69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840" y="957780"/>
            <a:ext cx="7144327" cy="60631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/>
              <a:t> MARCH MOCKS REVISION LIST:</a:t>
            </a:r>
          </a:p>
          <a:p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1600" dirty="0"/>
              <a:t>Materials – Synthetic, Natural, Regenerated, Composites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/>
              <a:t>Anodising metals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/>
              <a:t>Critical Paths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/>
              <a:t>Patents – Intellectual Property Protection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/>
              <a:t>4 P's of the marketing mix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/>
              <a:t>Methods and strategies used to promote products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/>
              <a:t>Five stages of Risk Assessment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/>
              <a:t>Product Life Cycle – stage by stage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Benefits and limitations of using wind power</a:t>
            </a:r>
            <a:r>
              <a:rPr lang="en-GB" sz="1600" dirty="0"/>
              <a:t> when manufacturing products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Morphological analysis and brain-storming</a:t>
            </a:r>
            <a:r>
              <a:rPr lang="en-GB" sz="1600" dirty="0"/>
              <a:t> in the design process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Product champions and Entrepreneurs</a:t>
            </a:r>
            <a:r>
              <a:rPr lang="en-GB" sz="1600" dirty="0"/>
              <a:t> influencing design innovation</a:t>
            </a:r>
          </a:p>
          <a:p>
            <a:endParaRPr lang="en-GB" sz="1600" dirty="0"/>
          </a:p>
          <a:p>
            <a:endParaRPr lang="en-GB" dirty="0"/>
          </a:p>
          <a:p>
            <a:r>
              <a:rPr lang="en-GB" dirty="0"/>
              <a:t>(Highlighted in red are topics for the higher marks questions)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42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2217" y="1360346"/>
            <a:ext cx="7144327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/>
              <a:t>ESSENTIAL REVISION TIPS BETWEEN NOW AND MARCH MOCKS: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Must remember to practice and revise </a:t>
            </a:r>
            <a:r>
              <a:rPr lang="en-GB" dirty="0">
                <a:solidFill>
                  <a:srgbClr val="FF0000"/>
                </a:solidFill>
              </a:rPr>
              <a:t>NUMERCACY</a:t>
            </a:r>
            <a:r>
              <a:rPr lang="en-GB" dirty="0"/>
              <a:t> based questions and formulas! </a:t>
            </a:r>
          </a:p>
          <a:p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Percentages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Areas and Volumes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(Available on TEAMS)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62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085" y="943403"/>
            <a:ext cx="7144327" cy="59093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/>
              <a:t>HOW CAN YOU HELP TO SUPPORT WITH REVISION: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 Test students on specific topics using the following revision techniques: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Flash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Mind-maps (use colours to group information)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Chunking topics</a:t>
            </a:r>
            <a:r>
              <a:rPr lang="en-GB" dirty="0"/>
              <a:t> into manageable amounts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Read, write, revise,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Recall topics revised days and weeks 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Highlight any information students fail to recall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Repeat, repeat, repeat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Monitor if students are following revision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Must avoid </a:t>
            </a:r>
            <a:r>
              <a:rPr lang="en-GB" dirty="0">
                <a:solidFill>
                  <a:srgbClr val="FF0000"/>
                </a:solidFill>
              </a:rPr>
              <a:t>cognitive overload</a:t>
            </a:r>
            <a:r>
              <a:rPr lang="en-GB" dirty="0"/>
              <a:t> (cramming in last minute)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01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9B0F7-31DB-4C36-86A7-BDB7A8DD0B0E}"/>
              </a:ext>
            </a:extLst>
          </p:cNvPr>
          <p:cNvSpPr txBox="1"/>
          <p:nvPr/>
        </p:nvSpPr>
        <p:spPr>
          <a:xfrm>
            <a:off x="1388853" y="2682815"/>
            <a:ext cx="651006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/>
              <a:t>Structure your revision carefully, week by week!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3206"/>
      </p:ext>
    </p:extLst>
  </p:cSld>
  <p:clrMapOvr>
    <a:masterClrMapping/>
  </p:clrMapOvr>
</p:sld>
</file>

<file path=ppt/theme/theme1.xml><?xml version="1.0" encoding="utf-8"?>
<a:theme xmlns:a="http://schemas.openxmlformats.org/drawingml/2006/main" name="TEESDALE PPOIN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9BBF04D0-ECE7-C843-8178-5AB139135C43}" vid="{E3337A7D-D7AB-AC49-922D-902859F0E7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TEESDALE PPOINT .thmx</Template>
  <TotalTime>1289</TotalTime>
  <Words>120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TEESDALE PPOINT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Safeguarding Update</dc:title>
  <dc:creator>D</dc:creator>
  <cp:lastModifiedBy>Administrator</cp:lastModifiedBy>
  <cp:revision>514</cp:revision>
  <cp:lastPrinted>2019-02-04T16:15:01Z</cp:lastPrinted>
  <dcterms:created xsi:type="dcterms:W3CDTF">2018-08-17T09:23:17Z</dcterms:created>
  <dcterms:modified xsi:type="dcterms:W3CDTF">2022-02-16T20:54:39Z</dcterms:modified>
</cp:coreProperties>
</file>