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97" r:id="rId2"/>
    <p:sldId id="298" r:id="rId3"/>
    <p:sldId id="291" r:id="rId4"/>
    <p:sldId id="296" r:id="rId5"/>
    <p:sldId id="293" r:id="rId6"/>
    <p:sldId id="303" r:id="rId7"/>
    <p:sldId id="299" r:id="rId8"/>
    <p:sldId id="300" r:id="rId9"/>
    <p:sldId id="304" r:id="rId10"/>
    <p:sldId id="292" r:id="rId11"/>
    <p:sldId id="302" r:id="rId1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DB9216-6C49-AAAE-6A7C-1BA8B8C9414A}" v="4" dt="2022-02-16T19:30:00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8963" autoAdjust="0"/>
  </p:normalViewPr>
  <p:slideViewPr>
    <p:cSldViewPr snapToGrid="0" snapToObjects="1">
      <p:cViewPr>
        <p:scale>
          <a:sx n="100" d="100"/>
          <a:sy n="100" d="100"/>
        </p:scale>
        <p:origin x="1776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O'Donnell" userId="S::ryan.odonnell@teesdaleschool.co.uk::f63ec7e2-8418-443c-b098-0e6b34d524fb" providerId="AD" clId="Web-{B2DB9216-6C49-AAAE-6A7C-1BA8B8C9414A}"/>
    <pc:docChg chg="modSld">
      <pc:chgData name="R O'Donnell" userId="S::ryan.odonnell@teesdaleschool.co.uk::f63ec7e2-8418-443c-b098-0e6b34d524fb" providerId="AD" clId="Web-{B2DB9216-6C49-AAAE-6A7C-1BA8B8C9414A}" dt="2022-02-16T19:29:56.290" v="0" actId="20577"/>
      <pc:docMkLst>
        <pc:docMk/>
      </pc:docMkLst>
      <pc:sldChg chg="modSp">
        <pc:chgData name="R O'Donnell" userId="S::ryan.odonnell@teesdaleschool.co.uk::f63ec7e2-8418-443c-b098-0e6b34d524fb" providerId="AD" clId="Web-{B2DB9216-6C49-AAAE-6A7C-1BA8B8C9414A}" dt="2022-02-16T19:29:56.290" v="0" actId="20577"/>
        <pc:sldMkLst>
          <pc:docMk/>
          <pc:sldMk cId="3781395806" sldId="302"/>
        </pc:sldMkLst>
        <pc:spChg chg="mod">
          <ac:chgData name="R O'Donnell" userId="S::ryan.odonnell@teesdaleschool.co.uk::f63ec7e2-8418-443c-b098-0e6b34d524fb" providerId="AD" clId="Web-{B2DB9216-6C49-AAAE-6A7C-1BA8B8C9414A}" dt="2022-02-16T19:29:56.290" v="0" actId="20577"/>
          <ac:spMkLst>
            <pc:docMk/>
            <pc:sldMk cId="3781395806" sldId="302"/>
            <ac:spMk id="5" creationId="{DEB863A5-20A7-4F6E-84E2-F03633980DA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1ED98-1C3C-4835-969A-4837646EB994}" type="datetimeFigureOut">
              <a:rPr lang="en-GB" smtClean="0"/>
              <a:t>16/02/2022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0A3E3-FE4B-4AC1-91A7-28287BEDFC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89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E9451-54ED-274D-97A4-487C8FBB8045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4D2EF-133E-7141-809B-67D69D7AB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6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414713" y="61293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9498"/>
            <a:ext cx="7772400" cy="1177819"/>
          </a:xfrm>
        </p:spPr>
        <p:txBody>
          <a:bodyPr/>
          <a:lstStyle>
            <a:lvl1pPr>
              <a:defRPr>
                <a:latin typeface="Rockwell"/>
                <a:cs typeface="Rockwel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7230"/>
            <a:ext cx="6400800" cy="807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303196" y="300160"/>
            <a:ext cx="2468880" cy="68991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208" y="4165283"/>
            <a:ext cx="32944015" cy="46678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783192" y="97643"/>
            <a:ext cx="45686113" cy="64733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0933" y="-858910"/>
            <a:ext cx="45686113" cy="6473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7576" r="3663"/>
          <a:stretch/>
        </p:blipFill>
        <p:spPr>
          <a:xfrm>
            <a:off x="7503462" y="6192073"/>
            <a:ext cx="1183341" cy="4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7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3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2174" y="5599518"/>
            <a:ext cx="19081148" cy="27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1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8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3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0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5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6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fld id="{7EA65AEC-D016-0B4D-B2C5-F967B7FBEB6C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Myriad Pro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Myriad Pro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yriad Pro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yriad Pro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Myriad Pro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2162312"/>
            <a:ext cx="3435512" cy="2943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211" y="217801"/>
            <a:ext cx="54573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What makes an effective revision session?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B387C-0EAE-4323-9299-A250572FA2F0}"/>
              </a:ext>
            </a:extLst>
          </p:cNvPr>
          <p:cNvSpPr txBox="1"/>
          <p:nvPr/>
        </p:nvSpPr>
        <p:spPr>
          <a:xfrm>
            <a:off x="2474686" y="5175436"/>
            <a:ext cx="545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A-Level Geography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96F96-D285-47A9-9D7A-2FA4BD083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464" y="2430898"/>
            <a:ext cx="2629011" cy="256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2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41EA36-9096-4AEC-A17E-9CBC0C28A791}"/>
              </a:ext>
            </a:extLst>
          </p:cNvPr>
          <p:cNvSpPr txBox="1"/>
          <p:nvPr/>
        </p:nvSpPr>
        <p:spPr>
          <a:xfrm>
            <a:off x="6610261" y="1953132"/>
            <a:ext cx="1933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18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Quick wins ahead of the mocks</a:t>
            </a:r>
          </a:p>
          <a:p>
            <a:pPr algn="l" fontAlgn="base"/>
            <a:endParaRPr lang="en-GB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fontAlgn="base"/>
            <a:endParaRPr lang="en-GB" sz="1800" b="1" i="0" u="sng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endParaRPr lang="en-GB" sz="1800" b="1" i="0" u="sng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E50286-F30C-4E6B-BE10-BC371F37F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05" y="1456529"/>
            <a:ext cx="5709220" cy="377532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C2B070-D0D7-4179-A3E7-94A178436623}"/>
              </a:ext>
            </a:extLst>
          </p:cNvPr>
          <p:cNvCxnSpPr>
            <a:cxnSpLocks/>
          </p:cNvCxnSpPr>
          <p:nvPr/>
        </p:nvCxnSpPr>
        <p:spPr>
          <a:xfrm flipH="1">
            <a:off x="5276850" y="2333625"/>
            <a:ext cx="1333411" cy="6204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81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93" y="1382286"/>
            <a:ext cx="6095298" cy="440120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What do you know (subject knowledge audit)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What do you need to know and what strategy will you use (objective for the session)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Monitoring of that strategy (how will you test yourself to see if it is working?)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Consolidation time (5 minute evaluation – did it work, do I need to go over something again, what will I revise next time?)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72" y="1260946"/>
            <a:ext cx="963065" cy="825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286" y="17707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863A5-20A7-4F6E-84E2-F03633980DA8}"/>
              </a:ext>
            </a:extLst>
          </p:cNvPr>
          <p:cNvSpPr txBox="1"/>
          <p:nvPr/>
        </p:nvSpPr>
        <p:spPr>
          <a:xfrm>
            <a:off x="298786" y="310143"/>
            <a:ext cx="791455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u="sng" dirty="0"/>
              <a:t>What can parents do to support?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05467-5FAB-430B-A067-A9BDF42F9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9840">
            <a:off x="6277161" y="2807105"/>
            <a:ext cx="2705516" cy="15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9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94" y="3956761"/>
            <a:ext cx="63917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What do you need to know and what strategy will you use? (objective for the session)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165" y="342782"/>
            <a:ext cx="2875004" cy="2462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286" y="17707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49851" y="323876"/>
            <a:ext cx="5403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What do you know (subject knowledge audit)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8891A1-7BA1-4B94-AFB2-9F0676EA8C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t="14669" r="68879" b="35000"/>
          <a:stretch/>
        </p:blipFill>
        <p:spPr>
          <a:xfrm>
            <a:off x="695717" y="1100746"/>
            <a:ext cx="3842317" cy="3009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FEEC5F-0E25-4CD4-AD54-E20F5ACA5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21">
            <a:off x="6227082" y="3267073"/>
            <a:ext cx="1720819" cy="22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0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E818F-6674-4117-B0E5-A7491B142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80" y="974291"/>
            <a:ext cx="7059010" cy="4667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0C6DD9-5B71-4334-871A-C0898BEE2A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t="14669" r="68879" b="35000"/>
          <a:stretch/>
        </p:blipFill>
        <p:spPr>
          <a:xfrm>
            <a:off x="4872119" y="3200400"/>
            <a:ext cx="4271881" cy="334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9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849FEA-7BE6-4DBF-8A1D-F75CD6276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5" y="843002"/>
            <a:ext cx="2391109" cy="3115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1BC568-E9A5-45EF-9693-731F11D2A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283" y="2048738"/>
            <a:ext cx="2114710" cy="3119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C6D5FE-40F7-4702-8329-D8A092D22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593" y="3703587"/>
            <a:ext cx="3972407" cy="2101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BD89CC-5F94-4B50-9B01-84B3A55F07E9}"/>
              </a:ext>
            </a:extLst>
          </p:cNvPr>
          <p:cNvSpPr txBox="1"/>
          <p:nvPr/>
        </p:nvSpPr>
        <p:spPr>
          <a:xfrm>
            <a:off x="323850" y="205859"/>
            <a:ext cx="387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Sources of information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94C882-820C-402B-98B4-2FA3CAA7E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9436">
            <a:off x="5480463" y="362831"/>
            <a:ext cx="3180354" cy="215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142AC2-31C8-4551-8135-31D92F47D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21604" y="443605"/>
            <a:ext cx="2358943" cy="347084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3E97D36-BAEA-4323-B937-5206001B9865}"/>
              </a:ext>
            </a:extLst>
          </p:cNvPr>
          <p:cNvGrpSpPr/>
          <p:nvPr/>
        </p:nvGrpSpPr>
        <p:grpSpPr>
          <a:xfrm>
            <a:off x="4627761" y="2591955"/>
            <a:ext cx="3470841" cy="2358943"/>
            <a:chOff x="4665314" y="2459460"/>
            <a:chExt cx="3470841" cy="23589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AF7056-D9DE-4445-9CC8-EDB7D1B6F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221263" y="1903512"/>
              <a:ext cx="2358943" cy="347084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60AEA1-9B92-47E1-9EE0-ED86E52D8A48}"/>
                </a:ext>
              </a:extLst>
            </p:cNvPr>
            <p:cNvSpPr/>
            <p:nvPr/>
          </p:nvSpPr>
          <p:spPr>
            <a:xfrm>
              <a:off x="5854700" y="2797175"/>
              <a:ext cx="787400" cy="311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317491-3FB3-43A8-92E7-398B5435394C}"/>
                </a:ext>
              </a:extLst>
            </p:cNvPr>
            <p:cNvSpPr/>
            <p:nvPr/>
          </p:nvSpPr>
          <p:spPr>
            <a:xfrm>
              <a:off x="6475863" y="2797175"/>
              <a:ext cx="535673" cy="174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45DA38-1E15-4E34-8EEC-BE5D9BE378EC}"/>
                </a:ext>
              </a:extLst>
            </p:cNvPr>
            <p:cNvSpPr/>
            <p:nvPr/>
          </p:nvSpPr>
          <p:spPr>
            <a:xfrm>
              <a:off x="5791200" y="4200525"/>
              <a:ext cx="787400" cy="311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D1F492-051B-4E2E-ACE8-23788BF1FA4F}"/>
                </a:ext>
              </a:extLst>
            </p:cNvPr>
            <p:cNvSpPr/>
            <p:nvPr/>
          </p:nvSpPr>
          <p:spPr>
            <a:xfrm>
              <a:off x="7025372" y="4287837"/>
              <a:ext cx="535673" cy="174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97A185-767E-40FF-9CD1-49E6301588FD}"/>
                </a:ext>
              </a:extLst>
            </p:cNvPr>
            <p:cNvSpPr/>
            <p:nvPr/>
          </p:nvSpPr>
          <p:spPr>
            <a:xfrm>
              <a:off x="4665314" y="3483357"/>
              <a:ext cx="522636" cy="311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4A3CC7-ED7B-4FE4-A55E-AE45F5F14C21}"/>
                </a:ext>
              </a:extLst>
            </p:cNvPr>
            <p:cNvSpPr/>
            <p:nvPr/>
          </p:nvSpPr>
          <p:spPr>
            <a:xfrm>
              <a:off x="4665314" y="3995304"/>
              <a:ext cx="1125886" cy="36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C0BD67-2A88-419C-B705-A2AF7DD791B7}"/>
                </a:ext>
              </a:extLst>
            </p:cNvPr>
            <p:cNvSpPr/>
            <p:nvPr/>
          </p:nvSpPr>
          <p:spPr>
            <a:xfrm>
              <a:off x="6887476" y="3860800"/>
              <a:ext cx="619941" cy="4829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480C39-D83F-4180-A721-E82E6354DEFB}"/>
                </a:ext>
              </a:extLst>
            </p:cNvPr>
            <p:cNvSpPr/>
            <p:nvPr/>
          </p:nvSpPr>
          <p:spPr>
            <a:xfrm>
              <a:off x="7485002" y="3860800"/>
              <a:ext cx="619941" cy="4829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AED01B-F244-4D95-A7AC-E5A72F4CE056}"/>
                </a:ext>
              </a:extLst>
            </p:cNvPr>
            <p:cNvSpPr/>
            <p:nvPr/>
          </p:nvSpPr>
          <p:spPr>
            <a:xfrm>
              <a:off x="4690330" y="2679307"/>
              <a:ext cx="1164369" cy="36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D59FF6-9812-4FA0-81D9-54DBE3EF6D12}"/>
                </a:ext>
              </a:extLst>
            </p:cNvPr>
            <p:cNvSpPr/>
            <p:nvPr/>
          </p:nvSpPr>
          <p:spPr>
            <a:xfrm>
              <a:off x="6971786" y="2747530"/>
              <a:ext cx="1164369" cy="360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6683D55-B590-4B23-96ED-D4C806782CAA}"/>
              </a:ext>
            </a:extLst>
          </p:cNvPr>
          <p:cNvSpPr/>
          <p:nvPr/>
        </p:nvSpPr>
        <p:spPr>
          <a:xfrm rot="1696275">
            <a:off x="3540317" y="3018700"/>
            <a:ext cx="1019175" cy="4921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FEF9F0-35AE-4495-A431-54AB620AAA51}"/>
              </a:ext>
            </a:extLst>
          </p:cNvPr>
          <p:cNvSpPr txBox="1"/>
          <p:nvPr/>
        </p:nvSpPr>
        <p:spPr>
          <a:xfrm>
            <a:off x="3848124" y="418505"/>
            <a:ext cx="472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Revision strategy 1</a:t>
            </a:r>
          </a:p>
          <a:p>
            <a:endParaRPr lang="en-GB" dirty="0"/>
          </a:p>
          <a:p>
            <a:r>
              <a:rPr lang="en-GB" dirty="0"/>
              <a:t>Mind Map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3C19E5-6A5F-46CB-A443-9CEBB2E4C4D5}"/>
              </a:ext>
            </a:extLst>
          </p:cNvPr>
          <p:cNvSpPr txBox="1"/>
          <p:nvPr/>
        </p:nvSpPr>
        <p:spPr>
          <a:xfrm>
            <a:off x="-11789" y="3829824"/>
            <a:ext cx="47254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Top tips</a:t>
            </a:r>
          </a:p>
          <a:p>
            <a:endParaRPr lang="en-GB" b="1" u="sng" dirty="0"/>
          </a:p>
          <a:p>
            <a:r>
              <a:rPr lang="en-GB" dirty="0"/>
              <a:t>Check that your revision strategy has worked (remember the forgetting curve-allow time for this)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9" name="Picture 18" descr="A picture containing sitting, holding, small, ball&#10;&#10;Description automatically generated">
            <a:extLst>
              <a:ext uri="{FF2B5EF4-FFF2-40B4-BE49-F238E27FC236}">
                <a16:creationId xmlns:a16="http://schemas.microsoft.com/office/drawing/2014/main" id="{DEA863DB-8258-48BE-934F-27330667F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0914" y="235745"/>
            <a:ext cx="1646176" cy="1057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391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37D9BE-3908-4755-BAB2-2C4BC51DA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05" y="676275"/>
            <a:ext cx="5940163" cy="4835467"/>
          </a:xfrm>
          <a:prstGeom prst="rect">
            <a:avLst/>
          </a:prstGeom>
        </p:spPr>
      </p:pic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E4CB56E-AB44-4931-8B06-8CF59AD19E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133" y="3974868"/>
            <a:ext cx="1731892" cy="10572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4" descr="A picture containing sitting, holding, small, ball&#10;&#10;Description automatically generated">
            <a:extLst>
              <a:ext uri="{FF2B5EF4-FFF2-40B4-BE49-F238E27FC236}">
                <a16:creationId xmlns:a16="http://schemas.microsoft.com/office/drawing/2014/main" id="{263BB9A4-087C-4779-91E3-B3895D91B5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2081" y="971550"/>
            <a:ext cx="1646176" cy="10572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123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160" y="1672658"/>
            <a:ext cx="74073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0286" y="17707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28361" y="115409"/>
            <a:ext cx="8638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2. Monitoring of that strategy (how will you test yourself to see if it is working?)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361" y="1395659"/>
            <a:ext cx="75909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Create questions that you can use to test your future self (no answers necessary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Ask someone to help you by quizzing you on your mind map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Recreate your mind map from memory, going back to your notes and including any missed information in a different colour</a:t>
            </a:r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3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45" y="28067"/>
            <a:ext cx="2034252" cy="1742676"/>
          </a:xfrm>
          <a:prstGeom prst="rect">
            <a:avLst/>
          </a:prstGeom>
        </p:spPr>
      </p:pic>
      <p:sp>
        <p:nvSpPr>
          <p:cNvPr id="8" name="4-Point Star 7"/>
          <p:cNvSpPr/>
          <p:nvPr/>
        </p:nvSpPr>
        <p:spPr>
          <a:xfrm>
            <a:off x="8568540" y="75133"/>
            <a:ext cx="373080" cy="332544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90286" y="17707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98119" y="71983"/>
            <a:ext cx="6159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r>
              <a:rPr lang="en-GB" sz="2400" dirty="0"/>
              <a:t>3. Consolidation time (5 minute evaluation – did it work, do I need to go over something again, what will I revise next time?)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134" t="57904" r="27129" b="13689"/>
          <a:stretch/>
        </p:blipFill>
        <p:spPr>
          <a:xfrm>
            <a:off x="290286" y="1899843"/>
            <a:ext cx="8553995" cy="39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6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7EE6DE-CDCE-4316-8A92-DF2ADCF1C6F3}"/>
              </a:ext>
            </a:extLst>
          </p:cNvPr>
          <p:cNvSpPr txBox="1"/>
          <p:nvPr/>
        </p:nvSpPr>
        <p:spPr>
          <a:xfrm>
            <a:off x="3848124" y="418505"/>
            <a:ext cx="472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Revision strategy 2</a:t>
            </a:r>
          </a:p>
          <a:p>
            <a:endParaRPr lang="en-GB" dirty="0"/>
          </a:p>
          <a:p>
            <a:r>
              <a:rPr lang="en-GB" dirty="0"/>
              <a:t>Look / Cover / Write / Check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0907F-7B33-4E38-A4A3-59090B6A2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05" y="272109"/>
            <a:ext cx="2891245" cy="2353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9DD823-40D0-4CD1-9204-E451311AA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0" y="2759596"/>
            <a:ext cx="6296025" cy="397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27224"/>
      </p:ext>
    </p:extLst>
  </p:cSld>
  <p:clrMapOvr>
    <a:masterClrMapping/>
  </p:clrMapOvr>
</p:sld>
</file>

<file path=ppt/theme/theme1.xml><?xml version="1.0" encoding="utf-8"?>
<a:theme xmlns:a="http://schemas.openxmlformats.org/drawingml/2006/main" name="TEESDALE PPOIN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9BBF04D0-ECE7-C843-8178-5AB139135C43}" vid="{E3337A7D-D7AB-AC49-922D-902859F0E7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TEESDALE PPOINT .thmx</Template>
  <TotalTime>1346</TotalTime>
  <Words>254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TEESDALE PPOINT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Safeguarding Update</dc:title>
  <dc:creator>D</dc:creator>
  <cp:lastModifiedBy>R O'Donnell</cp:lastModifiedBy>
  <cp:revision>331</cp:revision>
  <cp:lastPrinted>2019-02-04T16:15:01Z</cp:lastPrinted>
  <dcterms:created xsi:type="dcterms:W3CDTF">2018-08-17T09:23:17Z</dcterms:created>
  <dcterms:modified xsi:type="dcterms:W3CDTF">2022-02-16T19:30:06Z</dcterms:modified>
</cp:coreProperties>
</file>