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1" r:id="rId2"/>
    <p:sldId id="325" r:id="rId3"/>
    <p:sldId id="257" r:id="rId4"/>
    <p:sldId id="299" r:id="rId5"/>
    <p:sldId id="310" r:id="rId6"/>
    <p:sldId id="316" r:id="rId7"/>
    <p:sldId id="256" r:id="rId8"/>
    <p:sldId id="304" r:id="rId9"/>
    <p:sldId id="330" r:id="rId10"/>
    <p:sldId id="331" r:id="rId11"/>
    <p:sldId id="295" r:id="rId12"/>
    <p:sldId id="328" r:id="rId13"/>
    <p:sldId id="326" r:id="rId14"/>
    <p:sldId id="327" r:id="rId15"/>
    <p:sldId id="329" r:id="rId16"/>
    <p:sldId id="292" r:id="rId17"/>
    <p:sldId id="321" r:id="rId18"/>
    <p:sldId id="322" r:id="rId19"/>
    <p:sldId id="293" r:id="rId20"/>
    <p:sldId id="324" r:id="rId21"/>
    <p:sldId id="294" r:id="rId2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1EDBE-C600-93DF-5F6C-03EE732FC479}" v="28" dt="2022-02-16T21:10:33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88963" autoAdjust="0"/>
  </p:normalViewPr>
  <p:slideViewPr>
    <p:cSldViewPr snapToGrid="0" snapToObjects="1">
      <p:cViewPr varScale="1">
        <p:scale>
          <a:sx n="127" d="100"/>
          <a:sy n="127" d="100"/>
        </p:scale>
        <p:origin x="10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 Gargett-Gillens" userId="S::emma.gargettgillens@teesdaleschool.co.uk::9d9f6756-110d-4161-805b-a9d22d9e8ce9" providerId="AD" clId="Web-{1971EDBE-C600-93DF-5F6C-03EE732FC479}"/>
    <pc:docChg chg="modSld">
      <pc:chgData name="E Gargett-Gillens" userId="S::emma.gargettgillens@teesdaleschool.co.uk::9d9f6756-110d-4161-805b-a9d22d9e8ce9" providerId="AD" clId="Web-{1971EDBE-C600-93DF-5F6C-03EE732FC479}" dt="2022-02-16T21:10:33.852" v="27" actId="20577"/>
      <pc:docMkLst>
        <pc:docMk/>
      </pc:docMkLst>
      <pc:sldChg chg="modSp">
        <pc:chgData name="E Gargett-Gillens" userId="S::emma.gargettgillens@teesdaleschool.co.uk::9d9f6756-110d-4161-805b-a9d22d9e8ce9" providerId="AD" clId="Web-{1971EDBE-C600-93DF-5F6C-03EE732FC479}" dt="2022-02-16T21:10:33.852" v="27" actId="20577"/>
        <pc:sldMkLst>
          <pc:docMk/>
          <pc:sldMk cId="208803467" sldId="324"/>
        </pc:sldMkLst>
        <pc:spChg chg="mod">
          <ac:chgData name="E Gargett-Gillens" userId="S::emma.gargettgillens@teesdaleschool.co.uk::9d9f6756-110d-4161-805b-a9d22d9e8ce9" providerId="AD" clId="Web-{1971EDBE-C600-93DF-5F6C-03EE732FC479}" dt="2022-02-16T21:10:33.852" v="27" actId="20577"/>
          <ac:spMkLst>
            <pc:docMk/>
            <pc:sldMk cId="208803467" sldId="324"/>
            <ac:spMk id="8" creationId="{21025008-96EE-466F-B655-21DCF6F0201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1ED98-1C3C-4835-969A-4837646EB994}" type="datetimeFigureOut">
              <a:rPr lang="en-GB" smtClean="0"/>
              <a:t>16/02/2022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A3E3-FE4B-4AC1-91A7-28287BEDFC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9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9451-54ED-274D-97A4-487C8FBB8045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4D2EF-133E-7141-809B-67D69D7AB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6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414713" y="6129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498"/>
            <a:ext cx="7772400" cy="1177819"/>
          </a:xfrm>
        </p:spPr>
        <p:txBody>
          <a:bodyPr/>
          <a:lstStyle>
            <a:lvl1pPr>
              <a:defRPr>
                <a:latin typeface="Rockwell"/>
                <a:cs typeface="Rockwel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7230"/>
            <a:ext cx="6400800" cy="8073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303196" y="300160"/>
            <a:ext cx="2468880" cy="689918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7208" y="4165283"/>
            <a:ext cx="32944015" cy="466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783192" y="97643"/>
            <a:ext cx="45686113" cy="6473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0933" y="-858910"/>
            <a:ext cx="45686113" cy="6473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7576" r="3663"/>
          <a:stretch/>
        </p:blipFill>
        <p:spPr>
          <a:xfrm>
            <a:off x="7503462" y="6192073"/>
            <a:ext cx="1183341" cy="4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174" y="5599518"/>
            <a:ext cx="19081148" cy="27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7EA65AEC-D016-0B4D-B2C5-F967B7FBEB6C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yriad Pro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yriad Pro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yriad Pro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ilestore.aqa.org.uk/content/summer-2022/AQA-7402-AI-2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filestore.aqa.org.uk/content/summer-2022/AQA-7402-AI-22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results?search_query=a+level+biology+aq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physicsandmathstutor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xamqa.com/alevel/biology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qa.org.uk/subjects/science/as-and-a-level/biology-7401-7402/assessment-resourc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448EB-94B3-4148-84F3-7560BB44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revise for A Level Biology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71" t="20832" r="49462" b="30993"/>
          <a:stretch/>
        </p:blipFill>
        <p:spPr>
          <a:xfrm rot="21164500">
            <a:off x="524876" y="1988496"/>
            <a:ext cx="2890392" cy="288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45" t="12362" r="25742" b="33155"/>
          <a:stretch/>
        </p:blipFill>
        <p:spPr>
          <a:xfrm>
            <a:off x="4812147" y="2004290"/>
            <a:ext cx="3768436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9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F036-0BD8-4248-9737-AB10FB26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8020-2B04-D245-9D86-F553D18F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BB011-694C-F445-875A-50592428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596900"/>
            <a:ext cx="70485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8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826951-234B-D443-8807-E1BADF25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09" y="0"/>
            <a:ext cx="6063094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B210A42-A2E5-3349-AE02-633CD037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6" y="182366"/>
            <a:ext cx="8212025" cy="5276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82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85A8-5D4F-CC4B-B9F6-D35A2AE1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0166"/>
          </a:xfrm>
        </p:spPr>
        <p:txBody>
          <a:bodyPr/>
          <a:lstStyle/>
          <a:p>
            <a:r>
              <a:rPr lang="en-US" dirty="0"/>
              <a:t>Pre-release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4CE9-CA22-E746-B787-60F963F52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90" y="6538895"/>
            <a:ext cx="8229600" cy="104716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hlinkClick r:id="rId2"/>
              </a:rPr>
              <a:t>https://filestore.aqa.org.uk/content/summer-2022/AQA-7402-AI-22.PDF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52392-6E97-6142-ACF9-D1497065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5" y="928445"/>
            <a:ext cx="6428768" cy="2272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E1A0C-4EAB-7A4C-9CC8-D1AB326B1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" y="3219407"/>
            <a:ext cx="6264603" cy="22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4CE9-CA22-E746-B787-60F963F52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90" y="6538895"/>
            <a:ext cx="8229600" cy="104716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hlinkClick r:id="rId2"/>
              </a:rPr>
              <a:t>https://filestore.aqa.org.uk/content/summer-2022/AQA-7402-AI-22.PDF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3F77A-99FF-C341-B048-3279B8F9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993"/>
            <a:ext cx="9144000" cy="476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1C5C03-E353-C340-AF55-E1ACA935B357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2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Pre-release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2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722B-E6D4-BB40-9091-1D112E6F4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warning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1313B-CAA3-7B48-9727-E6FF7369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604"/>
            <a:ext cx="9144000" cy="2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9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Biology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/>
              <a:t>YouTube </a:t>
            </a:r>
            <a:r>
              <a:rPr lang="en-GB" sz="1800" dirty="0">
                <a:hlinkClick r:id="rId2"/>
              </a:rPr>
              <a:t>https://www.youtube.com/results?search_query=a+level+biology+aqa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8AD9F-6D7C-7746-943C-C42C6CE24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654" y="2264235"/>
            <a:ext cx="5211426" cy="2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Biology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Physics and Maths Tutor: </a:t>
            </a:r>
            <a:r>
              <a:rPr lang="en-GB" sz="2800" dirty="0">
                <a:hlinkClick r:id="rId2"/>
              </a:rPr>
              <a:t>https://www.physicsandmathstutor.com/</a:t>
            </a:r>
            <a:r>
              <a:rPr lang="en-GB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840" b="17303"/>
          <a:stretch/>
        </p:blipFill>
        <p:spPr>
          <a:xfrm>
            <a:off x="1413163" y="2817091"/>
            <a:ext cx="6539346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9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Biology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err="1"/>
              <a:t>ExamQA</a:t>
            </a:r>
            <a:r>
              <a:rPr lang="en-GB" sz="2800" dirty="0"/>
              <a:t>: </a:t>
            </a:r>
            <a:r>
              <a:rPr lang="en-GB" sz="2800" dirty="0">
                <a:hlinkClick r:id="rId2"/>
              </a:rPr>
              <a:t>https://examqa.com/alevel/biology/</a:t>
            </a:r>
            <a:r>
              <a:rPr lang="en-GB" sz="28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19E70-38FD-AE43-B831-788133945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929" y="2361363"/>
            <a:ext cx="6080347" cy="33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r>
              <a:rPr lang="en-US" sz="2800" dirty="0"/>
              <a:t>Revision needs to involve </a:t>
            </a:r>
            <a:r>
              <a:rPr lang="en-US" sz="2800" b="1" dirty="0"/>
              <a:t>active</a:t>
            </a:r>
            <a:r>
              <a:rPr lang="en-US" sz="2800" dirty="0"/>
              <a:t> strategies (not just reading!)</a:t>
            </a:r>
          </a:p>
          <a:p>
            <a:r>
              <a:rPr lang="en-US" sz="2800" dirty="0"/>
              <a:t>Use spaced retrieval and interleaving so that you have to decipher the question content before you begin.</a:t>
            </a:r>
          </a:p>
          <a:p>
            <a:r>
              <a:rPr lang="en-US" sz="2800" dirty="0"/>
              <a:t>Find full papers on the AQA website:</a:t>
            </a:r>
          </a:p>
          <a:p>
            <a:r>
              <a:rPr lang="en-US" sz="2400" dirty="0">
                <a:hlinkClick r:id="rId2"/>
              </a:rPr>
              <a:t>https://www.aqa.org.uk/subjects/science/as-and-a-level/biology-7401-7402/assessment-resources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91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 presentations.pdf">
            <a:extLst>
              <a:ext uri="{FF2B5EF4-FFF2-40B4-BE49-F238E27FC236}">
                <a16:creationId xmlns:a16="http://schemas.microsoft.com/office/drawing/2014/main" id="{B2F5FBB3-26CF-46F1-8A81-0637E8F6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4912" r="9474" b="2808"/>
          <a:stretch/>
        </p:blipFill>
        <p:spPr>
          <a:xfrm>
            <a:off x="1297244" y="1731195"/>
            <a:ext cx="7846756" cy="508311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5935F9-F6F0-0E41-A6A3-FE77DBF03457}"/>
              </a:ext>
            </a:extLst>
          </p:cNvPr>
          <p:cNvSpPr/>
          <p:nvPr/>
        </p:nvSpPr>
        <p:spPr>
          <a:xfrm>
            <a:off x="174661" y="1818526"/>
            <a:ext cx="2630184" cy="37397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Master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Apply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Interleve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C89CC-B125-0842-8A45-13E43D44C8AD}"/>
              </a:ext>
            </a:extLst>
          </p:cNvPr>
          <p:cNvSpPr/>
          <p:nvPr/>
        </p:nvSpPr>
        <p:spPr>
          <a:xfrm>
            <a:off x="0" y="1174696"/>
            <a:ext cx="29436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we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BB3EC-BA9F-154B-8371-DE977CF9BEC9}"/>
              </a:ext>
            </a:extLst>
          </p:cNvPr>
          <p:cNvSpPr/>
          <p:nvPr/>
        </p:nvSpPr>
        <p:spPr>
          <a:xfrm>
            <a:off x="3938301" y="1174696"/>
            <a:ext cx="22349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will we do it?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45024B6-A3D5-D14A-8C66-5F2361195634}"/>
              </a:ext>
            </a:extLst>
          </p:cNvPr>
          <p:cNvSpPr/>
          <p:nvPr/>
        </p:nvSpPr>
        <p:spPr>
          <a:xfrm>
            <a:off x="1297244" y="2794571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7BAD722-2D51-764D-B0F0-4C32A63FD9AB}"/>
              </a:ext>
            </a:extLst>
          </p:cNvPr>
          <p:cNvSpPr/>
          <p:nvPr/>
        </p:nvSpPr>
        <p:spPr>
          <a:xfrm>
            <a:off x="1297244" y="3488076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418C85F-82E9-4A45-9A33-0BE2AEFF93E1}"/>
              </a:ext>
            </a:extLst>
          </p:cNvPr>
          <p:cNvSpPr/>
          <p:nvPr/>
        </p:nvSpPr>
        <p:spPr>
          <a:xfrm>
            <a:off x="1297244" y="4326693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22" y="1600200"/>
            <a:ext cx="8782756" cy="3700463"/>
          </a:xfrm>
        </p:spPr>
        <p:txBody>
          <a:bodyPr/>
          <a:lstStyle/>
          <a:p>
            <a:r>
              <a:rPr lang="en-US" sz="2800" dirty="0">
                <a:ea typeface="ＭＳ Ｐゴシック"/>
              </a:rPr>
              <a:t>Do as many past paper questions as you possibly can (there are only so many ways that they can re-word a question!)</a:t>
            </a:r>
          </a:p>
          <a:p>
            <a:r>
              <a:rPr lang="en-US" sz="2800" dirty="0">
                <a:ea typeface="ＭＳ Ｐゴシック"/>
              </a:rPr>
              <a:t>Avoid specimen papers as the questions are not as high quality.</a:t>
            </a:r>
          </a:p>
          <a:p>
            <a:r>
              <a:rPr lang="en-US" sz="2800" dirty="0"/>
              <a:t>On completion of exam questions, use both the mark scheme and the </a:t>
            </a:r>
            <a:r>
              <a:rPr lang="en-US" sz="2800" b="1" dirty="0"/>
              <a:t>examiners’ commentary</a:t>
            </a:r>
            <a:r>
              <a:rPr lang="en-US" sz="2800" dirty="0"/>
              <a:t> to gain insights into key difficulties that students faced.</a:t>
            </a:r>
          </a:p>
        </p:txBody>
      </p:sp>
    </p:spTree>
    <p:extLst>
      <p:ext uri="{BB962C8B-B14F-4D97-AF65-F5344CB8AC3E}">
        <p14:creationId xmlns:p14="http://schemas.microsoft.com/office/powerpoint/2010/main" val="208803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7F9689-EB0B-9940-81A2-C26F4241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9576">
            <a:off x="839731" y="1225898"/>
            <a:ext cx="4125798" cy="5250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6E1768-9FF7-8345-BC44-8B69EBFEA2E6}"/>
              </a:ext>
            </a:extLst>
          </p:cNvPr>
          <p:cNvSpPr/>
          <p:nvPr/>
        </p:nvSpPr>
        <p:spPr>
          <a:xfrm>
            <a:off x="4809109" y="143208"/>
            <a:ext cx="28417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AE2B0-0B10-1D46-B449-96C4A376C689}"/>
              </a:ext>
            </a:extLst>
          </p:cNvPr>
          <p:cNvSpPr txBox="1"/>
          <p:nvPr/>
        </p:nvSpPr>
        <p:spPr>
          <a:xfrm>
            <a:off x="5335675" y="1889090"/>
            <a:ext cx="3386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Mock exams</a:t>
            </a:r>
          </a:p>
          <a:p>
            <a:endParaRPr lang="en-US" dirty="0"/>
          </a:p>
          <a:p>
            <a:r>
              <a:rPr lang="en-US" dirty="0"/>
              <a:t>Paper 1 – 8</a:t>
            </a:r>
            <a:r>
              <a:rPr lang="en-US" baseline="30000" dirty="0"/>
              <a:t>th</a:t>
            </a:r>
            <a:r>
              <a:rPr lang="en-US" dirty="0"/>
              <a:t> March</a:t>
            </a:r>
          </a:p>
          <a:p>
            <a:r>
              <a:rPr lang="en-US" dirty="0"/>
              <a:t>Paper 2 – 11</a:t>
            </a:r>
            <a:r>
              <a:rPr lang="en-US" baseline="30000" dirty="0"/>
              <a:t>th</a:t>
            </a:r>
            <a:r>
              <a:rPr lang="en-US" dirty="0"/>
              <a:t> March</a:t>
            </a:r>
          </a:p>
          <a:p>
            <a:endParaRPr lang="en-US" dirty="0"/>
          </a:p>
          <a:p>
            <a:r>
              <a:rPr lang="en-US" dirty="0"/>
              <a:t>Paper 3 – in class following the mock exam window</a:t>
            </a:r>
          </a:p>
        </p:txBody>
      </p:sp>
    </p:spTree>
    <p:extLst>
      <p:ext uri="{BB962C8B-B14F-4D97-AF65-F5344CB8AC3E}">
        <p14:creationId xmlns:p14="http://schemas.microsoft.com/office/powerpoint/2010/main" val="376569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72" y="117364"/>
            <a:ext cx="4177915" cy="3133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182" y="1582340"/>
            <a:ext cx="4017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class we review information and key vocabulary ensuring that students have a concrete basis before applying their knowledge.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Linking together concrete examples to form an overarching knowledge of the specification.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Confidence in knowledge and understanding.</a:t>
            </a:r>
          </a:p>
        </p:txBody>
      </p:sp>
      <p:pic>
        <p:nvPicPr>
          <p:cNvPr id="4" name="Picture 3" descr="Concrete Exampl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47542" r="32222" b="6533"/>
          <a:stretch/>
        </p:blipFill>
        <p:spPr>
          <a:xfrm>
            <a:off x="5767538" y="3233259"/>
            <a:ext cx="2364509" cy="232362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FAF006-594D-A84A-B228-C91B7B3945F5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science using </a:t>
            </a:r>
            <a:r>
              <a:rPr lang="en-US" i="1" dirty="0">
                <a:solidFill>
                  <a:schemeClr val="tx1"/>
                </a:solidFill>
              </a:rPr>
              <a:t>specific scientific vocabulary.</a:t>
            </a:r>
          </a:p>
        </p:txBody>
      </p:sp>
    </p:spTree>
    <p:extLst>
      <p:ext uri="{BB962C8B-B14F-4D97-AF65-F5344CB8AC3E}">
        <p14:creationId xmlns:p14="http://schemas.microsoft.com/office/powerpoint/2010/main" val="186604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abor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0836"/>
            <a:ext cx="4498109" cy="3373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244" y="1197462"/>
            <a:ext cx="4618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Discussion, questions, talk others through it, work together. Find out where your gaps are and do something about it there and then.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715E03-458F-6B44-9691-880F543FBA72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content with many levels of detail.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Kidney and nephron - Labeled | Media Asset | NIDDK">
            <a:extLst>
              <a:ext uri="{FF2B5EF4-FFF2-40B4-BE49-F238E27FC236}">
                <a16:creationId xmlns:a16="http://schemas.microsoft.com/office/drawing/2014/main" id="{EA9F498A-308F-2249-BA09-6827F2E8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60" y="2526983"/>
            <a:ext cx="3246063" cy="300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7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30908"/>
            <a:ext cx="3953164" cy="2964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891" y="1450109"/>
            <a:ext cx="4017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Knowledge recall…</a:t>
            </a:r>
          </a:p>
          <a:p>
            <a:endParaRPr lang="en-GB" dirty="0"/>
          </a:p>
          <a:p>
            <a:endParaRPr lang="en-GB" i="1" dirty="0"/>
          </a:p>
          <a:p>
            <a:r>
              <a:rPr lang="en-GB" i="1" dirty="0"/>
              <a:t>Write everything you know about…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Blank sheets of paper can be scary but can be a great learning opportunity.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FF586B-046C-D54F-BD5A-5EF7557BF240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content with many levels of detail.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3" y="120072"/>
            <a:ext cx="4168679" cy="3126509"/>
          </a:xfrm>
          <a:prstGeom prst="rect">
            <a:avLst/>
          </a:prstGeom>
        </p:spPr>
      </p:pic>
      <p:pic>
        <p:nvPicPr>
          <p:cNvPr id="3" name="Picture 2" descr="Spaced Practi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61818" r="65758" b="4512"/>
          <a:stretch/>
        </p:blipFill>
        <p:spPr>
          <a:xfrm>
            <a:off x="5628023" y="3246581"/>
            <a:ext cx="2493818" cy="2309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055" y="2133600"/>
            <a:ext cx="4544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Review, break, revisit, break…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more we do this cycle the greater our knowledge is committed to our long term memory.</a:t>
            </a:r>
          </a:p>
          <a:p>
            <a:endParaRPr lang="en-GB" dirty="0"/>
          </a:p>
          <a:p>
            <a:r>
              <a:rPr lang="en-GB" dirty="0"/>
              <a:t>This means that it is ‘known’ content and therefore more comfortably applied to both known and unknown contexts.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FBFBFC3-CB14-4F45-AE49-9B1A2843CFE1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apply knowledge to both known and unknown contexts.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5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86" y="157017"/>
            <a:ext cx="3682232" cy="2761674"/>
          </a:xfrm>
          <a:prstGeom prst="rect">
            <a:avLst/>
          </a:prstGeom>
        </p:spPr>
      </p:pic>
      <p:pic>
        <p:nvPicPr>
          <p:cNvPr id="3" name="Picture 2" descr="Dual Cod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 b="2356"/>
          <a:stretch/>
        </p:blipFill>
        <p:spPr>
          <a:xfrm>
            <a:off x="1727200" y="2918691"/>
            <a:ext cx="7416800" cy="2397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091" y="1293091"/>
            <a:ext cx="5158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Active note taking involves turning the material into a different format…</a:t>
            </a:r>
          </a:p>
          <a:p>
            <a:endParaRPr lang="en-GB" dirty="0"/>
          </a:p>
          <a:p>
            <a:r>
              <a:rPr lang="en-GB" dirty="0"/>
              <a:t>Simply copying notes is passive and limited in impact.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241ED94-10D4-6A4B-8FDE-823E31650B81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process information to ensure active learning.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2" y="120072"/>
            <a:ext cx="3657601" cy="2743201"/>
          </a:xfrm>
          <a:prstGeom prst="rect">
            <a:avLst/>
          </a:prstGeom>
        </p:spPr>
      </p:pic>
      <p:pic>
        <p:nvPicPr>
          <p:cNvPr id="3" name="Picture 2" descr="Interleav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4" b="7474"/>
          <a:stretch/>
        </p:blipFill>
        <p:spPr>
          <a:xfrm>
            <a:off x="4304145" y="3313783"/>
            <a:ext cx="4729018" cy="16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4F331-67EE-0941-96AD-22BFA59DA690}"/>
              </a:ext>
            </a:extLst>
          </p:cNvPr>
          <p:cNvSpPr txBox="1"/>
          <p:nvPr/>
        </p:nvSpPr>
        <p:spPr>
          <a:xfrm>
            <a:off x="565079" y="1376737"/>
            <a:ext cx="35137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Switching between ideas and areas of content is essential to succeeding in A Level Biology papers.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best way to develop this is through completion of past paper questions.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8504E3-31FE-2B4A-AB51-D62046D9D8D6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apply knowledge to exam style questions.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4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AEA6-5E74-E142-83D3-8C7C5052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0A2B7-9C44-D049-8D27-8C0890800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81F23-C204-964E-9A47-7FF2F814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5" y="274638"/>
            <a:ext cx="8536353" cy="52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67276"/>
      </p:ext>
    </p:extLst>
  </p:cSld>
  <p:clrMapOvr>
    <a:masterClrMapping/>
  </p:clrMapOvr>
</p:sld>
</file>

<file path=ppt/theme/theme1.xml><?xml version="1.0" encoding="utf-8"?>
<a:theme xmlns:a="http://schemas.openxmlformats.org/drawingml/2006/main" name="TEESDALE PPOIN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BBF04D0-ECE7-C843-8178-5AB139135C43}" vid="{E3337A7D-D7AB-AC49-922D-902859F0E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TEESDALE PPOINT .thmx</Template>
  <TotalTime>1348</TotalTime>
  <Words>519</Words>
  <Application>Microsoft Office PowerPoint</Application>
  <PresentationFormat>On-screen Show (4:3)</PresentationFormat>
  <Paragraphs>71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TEESDALE PPOINT </vt:lpstr>
      <vt:lpstr>How to revise for A Level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Pre-release information</vt:lpstr>
      <vt:lpstr>PowerPoint Presentation</vt:lpstr>
      <vt:lpstr>Health warning</vt:lpstr>
      <vt:lpstr>Useful Biology Websites…</vt:lpstr>
      <vt:lpstr>Useful Biology Websites…</vt:lpstr>
      <vt:lpstr>Useful Biology Websites…</vt:lpstr>
      <vt:lpstr>The key points</vt:lpstr>
      <vt:lpstr>The key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Update</dc:title>
  <dc:creator>D</dc:creator>
  <cp:lastModifiedBy>Rachel Cormack</cp:lastModifiedBy>
  <cp:revision>349</cp:revision>
  <cp:lastPrinted>2019-02-04T16:15:01Z</cp:lastPrinted>
  <dcterms:created xsi:type="dcterms:W3CDTF">2018-08-17T09:23:17Z</dcterms:created>
  <dcterms:modified xsi:type="dcterms:W3CDTF">2022-02-16T21:10:34Z</dcterms:modified>
</cp:coreProperties>
</file>