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91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292" r:id="rId14"/>
    <p:sldId id="321" r:id="rId15"/>
    <p:sldId id="322" r:id="rId16"/>
    <p:sldId id="323" r:id="rId17"/>
    <p:sldId id="293" r:id="rId18"/>
    <p:sldId id="324" r:id="rId19"/>
    <p:sldId id="294" r:id="rId20"/>
    <p:sldId id="336" r:id="rId2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8963" autoAdjust="0"/>
  </p:normalViewPr>
  <p:slideViewPr>
    <p:cSldViewPr snapToGrid="0" snapToObjects="1">
      <p:cViewPr>
        <p:scale>
          <a:sx n="60" d="100"/>
          <a:sy n="60" d="100"/>
        </p:scale>
        <p:origin x="1272" y="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1ED98-1C3C-4835-969A-4837646EB994}" type="datetimeFigureOut">
              <a:rPr lang="en-GB" smtClean="0"/>
              <a:t>17/02/2022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A3E3-FE4B-4AC1-91A7-28287BEDFC0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89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E9451-54ED-274D-97A4-487C8FBB8045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4D2EF-133E-7141-809B-67D69D7AB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6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414713" y="61293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9498"/>
            <a:ext cx="7772400" cy="1177819"/>
          </a:xfrm>
        </p:spPr>
        <p:txBody>
          <a:bodyPr/>
          <a:lstStyle>
            <a:lvl1pPr>
              <a:defRPr>
                <a:latin typeface="Rockwell"/>
                <a:cs typeface="Rockwel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7230"/>
            <a:ext cx="6400800" cy="8073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303196" y="300160"/>
            <a:ext cx="2468880" cy="689918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7208" y="4165283"/>
            <a:ext cx="32944015" cy="4667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783192" y="97643"/>
            <a:ext cx="45686113" cy="6473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0933" y="-858910"/>
            <a:ext cx="45686113" cy="6473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7576" r="3663"/>
          <a:stretch/>
        </p:blipFill>
        <p:spPr>
          <a:xfrm>
            <a:off x="7503462" y="6192073"/>
            <a:ext cx="1183341" cy="4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174" y="5599518"/>
            <a:ext cx="19081148" cy="27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7EA65AEC-D016-0B4D-B2C5-F967B7FBEB6C}" type="datetimeFigureOut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yriad Pro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yriad Pro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yriad Pro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isaacphysics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physicsandmathstutor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xamqa.com/alevel/physic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alevelphysicsonline.com/aqa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qa.org.uk/subjects/science/as-and-a-level/physics-7407-740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448EB-94B3-4148-84F3-7560BB44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revise for A Level Physics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70930-34B9-4423-8C24-C8876452E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A Level Physics Revision">
            <a:extLst>
              <a:ext uri="{FF2B5EF4-FFF2-40B4-BE49-F238E27FC236}">
                <a16:creationId xmlns:a16="http://schemas.microsoft.com/office/drawing/2014/main" id="{922643F5-0855-4279-AB0B-C91A24B2E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45" y="1600200"/>
            <a:ext cx="6999111" cy="4101042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Pre-release information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53" t="30580" r="22948" b="33259"/>
          <a:stretch/>
        </p:blipFill>
        <p:spPr>
          <a:xfrm>
            <a:off x="360947" y="1130055"/>
            <a:ext cx="8422105" cy="46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Pre-release information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696" t="27902" r="14911" b="47321"/>
          <a:stretch/>
        </p:blipFill>
        <p:spPr>
          <a:xfrm>
            <a:off x="122235" y="1417638"/>
            <a:ext cx="8849279" cy="300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Health warning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357" t="44978" r="6607" b="32254"/>
          <a:stretch/>
        </p:blipFill>
        <p:spPr>
          <a:xfrm>
            <a:off x="457200" y="1556316"/>
            <a:ext cx="8294914" cy="222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Physics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Isaac Physics:  </a:t>
            </a:r>
            <a:r>
              <a:rPr lang="en-GB" dirty="0">
                <a:hlinkClick r:id="rId2"/>
              </a:rPr>
              <a:t>www.isaacphysics.org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C0960-8102-452D-A8B1-70D061E44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29863" r="20494" b="4732"/>
          <a:stretch/>
        </p:blipFill>
        <p:spPr>
          <a:xfrm>
            <a:off x="841022" y="2244591"/>
            <a:ext cx="7461956" cy="461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Physics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Physics and Maths Tutor: </a:t>
            </a:r>
            <a:r>
              <a:rPr lang="en-GB" sz="2800" dirty="0">
                <a:hlinkClick r:id="rId2"/>
              </a:rPr>
              <a:t>https://www.physicsandmathstutor.com/</a:t>
            </a:r>
            <a:r>
              <a:rPr lang="en-GB" sz="2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281D0-4833-4CCC-8C0B-C3B7AB761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5" t="12294" r="13457" b="21852"/>
          <a:stretch/>
        </p:blipFill>
        <p:spPr>
          <a:xfrm>
            <a:off x="223540" y="2494315"/>
            <a:ext cx="8696919" cy="43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Physics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err="1"/>
              <a:t>ExamQA</a:t>
            </a:r>
            <a:r>
              <a:rPr lang="en-GB" sz="2800" dirty="0"/>
              <a:t>: </a:t>
            </a:r>
            <a:r>
              <a:rPr lang="en-GB" sz="2800" dirty="0">
                <a:hlinkClick r:id="rId2"/>
              </a:rPr>
              <a:t>https://examqa.com/alevel/physics/</a:t>
            </a:r>
            <a:r>
              <a:rPr lang="en-GB" sz="28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37245-38FD-4445-A5BD-F4DFDF38A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4" t="10896" r="11975" b="10219"/>
          <a:stretch/>
        </p:blipFill>
        <p:spPr>
          <a:xfrm>
            <a:off x="558800" y="2167907"/>
            <a:ext cx="8233915" cy="46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Physics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A Level Physics Online: </a:t>
            </a:r>
            <a:r>
              <a:rPr lang="en-GB" sz="2800" dirty="0">
                <a:hlinkClick r:id="rId2"/>
              </a:rPr>
              <a:t>https://www.alevelphysicsonline.com/aqa</a:t>
            </a:r>
            <a:r>
              <a:rPr lang="en-GB" sz="2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1BAE1-7531-4CEC-8294-A25EB41BC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4" t="10895" r="19506" b="11975"/>
          <a:stretch/>
        </p:blipFill>
        <p:spPr>
          <a:xfrm>
            <a:off x="1661950" y="2616199"/>
            <a:ext cx="5820099" cy="41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7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r>
              <a:rPr lang="en-US" dirty="0"/>
              <a:t>Revision needs to involve </a:t>
            </a:r>
            <a:r>
              <a:rPr lang="en-US" b="1" dirty="0"/>
              <a:t>active</a:t>
            </a:r>
            <a:r>
              <a:rPr lang="en-US" dirty="0"/>
              <a:t> strategies (not just reading!)</a:t>
            </a:r>
          </a:p>
          <a:p>
            <a:r>
              <a:rPr lang="en-US" dirty="0"/>
              <a:t>Use spaced retrieval and interleaving so that you have to decipher the question content before you begin.</a:t>
            </a:r>
          </a:p>
          <a:p>
            <a:r>
              <a:rPr lang="en-US" dirty="0"/>
              <a:t>Find full papers on the AQA website: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https://www.aqa.org.uk/subjects/science/as-and-a-level/physics-7407-7408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391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22" y="1600200"/>
            <a:ext cx="8782756" cy="3700463"/>
          </a:xfrm>
        </p:spPr>
        <p:txBody>
          <a:bodyPr/>
          <a:lstStyle/>
          <a:p>
            <a:r>
              <a:rPr lang="en-US" sz="2800" dirty="0"/>
              <a:t>Do as many past paper questions as you possibly can (there’s only so many times they can ask the same questions!)</a:t>
            </a:r>
          </a:p>
          <a:p>
            <a:r>
              <a:rPr lang="en-US" sz="2800" dirty="0"/>
              <a:t>Avoid specimen papers as the questions are not as high quality.</a:t>
            </a:r>
          </a:p>
          <a:p>
            <a:r>
              <a:rPr lang="en-US" sz="2800" dirty="0"/>
              <a:t>On completion of exam questions, use both the mark scheme and the </a:t>
            </a:r>
            <a:r>
              <a:rPr lang="en-US" sz="2800" b="1" dirty="0"/>
              <a:t>examiners’ commentary</a:t>
            </a:r>
            <a:r>
              <a:rPr lang="en-US" sz="2800" dirty="0"/>
              <a:t> to gain insights into key difficulties that students faced.</a:t>
            </a:r>
          </a:p>
        </p:txBody>
      </p:sp>
    </p:spTree>
    <p:extLst>
      <p:ext uri="{BB962C8B-B14F-4D97-AF65-F5344CB8AC3E}">
        <p14:creationId xmlns:p14="http://schemas.microsoft.com/office/powerpoint/2010/main" val="2088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876B0-075B-43F5-B474-7C7CBDBD9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0" t="18450" r="11481" b="12414"/>
          <a:stretch/>
        </p:blipFill>
        <p:spPr>
          <a:xfrm>
            <a:off x="0" y="1151465"/>
            <a:ext cx="9144000" cy="45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 presentations.pdf">
            <a:extLst>
              <a:ext uri="{FF2B5EF4-FFF2-40B4-BE49-F238E27FC236}">
                <a16:creationId xmlns:a16="http://schemas.microsoft.com/office/drawing/2014/main" id="{B2F5FBB3-26CF-46F1-8A81-0637E8F65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24912" r="9474" b="2808"/>
          <a:stretch/>
        </p:blipFill>
        <p:spPr>
          <a:xfrm>
            <a:off x="1297244" y="1731195"/>
            <a:ext cx="7846756" cy="508311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5935F9-F6F0-0E41-A6A3-FE77DBF03457}"/>
              </a:ext>
            </a:extLst>
          </p:cNvPr>
          <p:cNvSpPr/>
          <p:nvPr/>
        </p:nvSpPr>
        <p:spPr>
          <a:xfrm>
            <a:off x="174661" y="1818526"/>
            <a:ext cx="2630184" cy="37397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Know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Master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Apply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Interleave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C89CC-B125-0842-8A45-13E43D44C8AD}"/>
              </a:ext>
            </a:extLst>
          </p:cNvPr>
          <p:cNvSpPr/>
          <p:nvPr/>
        </p:nvSpPr>
        <p:spPr>
          <a:xfrm>
            <a:off x="0" y="1174696"/>
            <a:ext cx="29436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we need to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BB3EC-BA9F-154B-8371-DE977CF9BEC9}"/>
              </a:ext>
            </a:extLst>
          </p:cNvPr>
          <p:cNvSpPr/>
          <p:nvPr/>
        </p:nvSpPr>
        <p:spPr>
          <a:xfrm>
            <a:off x="3938301" y="1174696"/>
            <a:ext cx="22349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will we do it?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45024B6-A3D5-D14A-8C66-5F2361195634}"/>
              </a:ext>
            </a:extLst>
          </p:cNvPr>
          <p:cNvSpPr/>
          <p:nvPr/>
        </p:nvSpPr>
        <p:spPr>
          <a:xfrm>
            <a:off x="1297244" y="2794571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7BAD722-2D51-764D-B0F0-4C32A63FD9AB}"/>
              </a:ext>
            </a:extLst>
          </p:cNvPr>
          <p:cNvSpPr/>
          <p:nvPr/>
        </p:nvSpPr>
        <p:spPr>
          <a:xfrm>
            <a:off x="1297244" y="3488076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418C85F-82E9-4A45-9A33-0BE2AEFF93E1}"/>
              </a:ext>
            </a:extLst>
          </p:cNvPr>
          <p:cNvSpPr/>
          <p:nvPr/>
        </p:nvSpPr>
        <p:spPr>
          <a:xfrm>
            <a:off x="1297244" y="4326693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6E1768-9FF7-8345-BC44-8B69EBFEA2E6}"/>
              </a:ext>
            </a:extLst>
          </p:cNvPr>
          <p:cNvSpPr/>
          <p:nvPr/>
        </p:nvSpPr>
        <p:spPr>
          <a:xfrm>
            <a:off x="942962" y="1242759"/>
            <a:ext cx="28417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AE2B0-0B10-1D46-B449-96C4A376C689}"/>
              </a:ext>
            </a:extLst>
          </p:cNvPr>
          <p:cNvSpPr txBox="1"/>
          <p:nvPr/>
        </p:nvSpPr>
        <p:spPr>
          <a:xfrm>
            <a:off x="1068474" y="2242017"/>
            <a:ext cx="6262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Mock exams</a:t>
            </a:r>
          </a:p>
          <a:p>
            <a:endParaRPr lang="en-US" sz="2400" dirty="0"/>
          </a:p>
          <a:p>
            <a:r>
              <a:rPr lang="en-US" sz="2400" dirty="0"/>
              <a:t>Paper 1 –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March</a:t>
            </a:r>
          </a:p>
          <a:p>
            <a:r>
              <a:rPr lang="en-US" sz="2400" dirty="0"/>
              <a:t>Paper 2 – </a:t>
            </a:r>
            <a:r>
              <a:rPr lang="en-US" sz="2400" dirty="0" smtClean="0"/>
              <a:t>17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March</a:t>
            </a:r>
          </a:p>
          <a:p>
            <a:endParaRPr lang="en-US" sz="2400" dirty="0"/>
          </a:p>
          <a:p>
            <a:r>
              <a:rPr lang="en-US" sz="2400" dirty="0"/>
              <a:t>Paper 3 – in class following the mock exam window</a:t>
            </a:r>
          </a:p>
        </p:txBody>
      </p:sp>
    </p:spTree>
    <p:extLst>
      <p:ext uri="{BB962C8B-B14F-4D97-AF65-F5344CB8AC3E}">
        <p14:creationId xmlns:p14="http://schemas.microsoft.com/office/powerpoint/2010/main" val="18111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72" y="117364"/>
            <a:ext cx="4177915" cy="3133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182" y="1582340"/>
            <a:ext cx="40178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class we review information and key vocabulary ensuring that students have a concrete basis before applying their knowledge.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Linking together concrete examples to form an overarching knowledge of the specification.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Confidence in knowledge and understanding.</a:t>
            </a:r>
          </a:p>
        </p:txBody>
      </p:sp>
      <p:pic>
        <p:nvPicPr>
          <p:cNvPr id="4" name="Picture 3" descr="Concrete Exampl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47542" r="32222" b="6533"/>
          <a:stretch/>
        </p:blipFill>
        <p:spPr>
          <a:xfrm>
            <a:off x="5767538" y="3233259"/>
            <a:ext cx="2364509" cy="232362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FAF006-594D-A84A-B228-C91B7B3945F5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science using </a:t>
            </a:r>
            <a:r>
              <a:rPr lang="en-US" i="1" dirty="0">
                <a:solidFill>
                  <a:schemeClr val="tx1"/>
                </a:solidFill>
              </a:rPr>
              <a:t>specific scientific vocabulary.</a:t>
            </a:r>
          </a:p>
        </p:txBody>
      </p:sp>
    </p:spTree>
    <p:extLst>
      <p:ext uri="{BB962C8B-B14F-4D97-AF65-F5344CB8AC3E}">
        <p14:creationId xmlns:p14="http://schemas.microsoft.com/office/powerpoint/2010/main" val="21540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abor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0836"/>
            <a:ext cx="4498109" cy="33735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244" y="1197462"/>
            <a:ext cx="4618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Discussion, questions, talk others through it, work together. Find out where your gaps are and do something about it there and then.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715E03-458F-6B44-9691-880F543FBA72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content with many levels of detail.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607" t="29240" r="24286" b="27903"/>
          <a:stretch/>
        </p:blipFill>
        <p:spPr>
          <a:xfrm>
            <a:off x="756985" y="2599871"/>
            <a:ext cx="4506686" cy="285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rieval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30908"/>
            <a:ext cx="3953164" cy="2964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891" y="1450109"/>
            <a:ext cx="40178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Knowledge recall…</a:t>
            </a:r>
          </a:p>
          <a:p>
            <a:endParaRPr lang="en-GB" dirty="0"/>
          </a:p>
          <a:p>
            <a:endParaRPr lang="en-GB" i="1" dirty="0"/>
          </a:p>
          <a:p>
            <a:r>
              <a:rPr lang="en-GB" i="1" dirty="0"/>
              <a:t>Write everything you know about…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Blank sheets of paper can be scary but can be a great learning opportunity.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FF586B-046C-D54F-BD5A-5EF7557BF240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content with many levels of detail.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d Prac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93" y="120072"/>
            <a:ext cx="4168679" cy="3126509"/>
          </a:xfrm>
          <a:prstGeom prst="rect">
            <a:avLst/>
          </a:prstGeom>
        </p:spPr>
      </p:pic>
      <p:pic>
        <p:nvPicPr>
          <p:cNvPr id="3" name="Picture 2" descr="Spaced Practic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61818" r="65758" b="4512"/>
          <a:stretch/>
        </p:blipFill>
        <p:spPr>
          <a:xfrm>
            <a:off x="5628023" y="3246581"/>
            <a:ext cx="2493818" cy="2309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055" y="2133600"/>
            <a:ext cx="4544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Review, break, revisit, break…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 more we do this cycle the greater our knowledge is committed to our long term memory.</a:t>
            </a:r>
          </a:p>
          <a:p>
            <a:endParaRPr lang="en-GB" dirty="0"/>
          </a:p>
          <a:p>
            <a:r>
              <a:rPr lang="en-GB" dirty="0"/>
              <a:t>This means that it is ‘known’ content and therefore more comfortably applied to both known and unknown contexts.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FBFBFC3-CB14-4F45-AE49-9B1A2843CFE1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apply knowledge to both known and unknown contexts.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86" y="157017"/>
            <a:ext cx="3682232" cy="2761674"/>
          </a:xfrm>
          <a:prstGeom prst="rect">
            <a:avLst/>
          </a:prstGeom>
        </p:spPr>
      </p:pic>
      <p:pic>
        <p:nvPicPr>
          <p:cNvPr id="3" name="Picture 2" descr="Dual Cod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 b="2356"/>
          <a:stretch/>
        </p:blipFill>
        <p:spPr>
          <a:xfrm>
            <a:off x="1727200" y="2918691"/>
            <a:ext cx="7416800" cy="2397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091" y="1293091"/>
            <a:ext cx="5158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Active note taking involves turning the material into a different format…</a:t>
            </a:r>
          </a:p>
          <a:p>
            <a:endParaRPr lang="en-GB" dirty="0"/>
          </a:p>
          <a:p>
            <a:r>
              <a:rPr lang="en-GB" dirty="0"/>
              <a:t>Simply copying notes is passive and limited in impact.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241ED94-10D4-6A4B-8FDE-823E31650B81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process information to ensure active learning.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leav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2" y="120072"/>
            <a:ext cx="3657601" cy="2743201"/>
          </a:xfrm>
          <a:prstGeom prst="rect">
            <a:avLst/>
          </a:prstGeom>
        </p:spPr>
      </p:pic>
      <p:pic>
        <p:nvPicPr>
          <p:cNvPr id="3" name="Picture 2" descr="Interleav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4" b="7474"/>
          <a:stretch/>
        </p:blipFill>
        <p:spPr>
          <a:xfrm>
            <a:off x="4304145" y="3313783"/>
            <a:ext cx="4729018" cy="16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74F331-67EE-0941-96AD-22BFA59DA690}"/>
              </a:ext>
            </a:extLst>
          </p:cNvPr>
          <p:cNvSpPr txBox="1"/>
          <p:nvPr/>
        </p:nvSpPr>
        <p:spPr>
          <a:xfrm>
            <a:off x="565079" y="1376737"/>
            <a:ext cx="35137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Switching between ideas and areas of content is essential to succeeding in A Level </a:t>
            </a:r>
            <a:r>
              <a:rPr lang="en-US" dirty="0" smtClean="0"/>
              <a:t>Physics </a:t>
            </a:r>
            <a:r>
              <a:rPr lang="en-US" dirty="0"/>
              <a:t>papers</a:t>
            </a:r>
            <a:r>
              <a:rPr lang="en-US" dirty="0" smtClean="0"/>
              <a:t>.  This is also great practice for the synoptic aspect of the papers.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best way to develop this is through completion of past paper questions.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68504E3-31FE-2B4A-AB51-D62046D9D8D6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apply knowledge to exam style questions.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589" t="19866" r="11160" b="24993"/>
          <a:stretch/>
        </p:blipFill>
        <p:spPr>
          <a:xfrm>
            <a:off x="1143000" y="274638"/>
            <a:ext cx="6857999" cy="53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ESDALE PPOIN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BBF04D0-ECE7-C843-8178-5AB139135C43}" vid="{E3337A7D-D7AB-AC49-922D-902859F0E7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TEESDALE PPOINT .thmx</Template>
  <TotalTime>1294</TotalTime>
  <Words>468</Words>
  <Application>Microsoft Office PowerPoint</Application>
  <PresentationFormat>On-screen Show (4:3)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Myriad Pro</vt:lpstr>
      <vt:lpstr>Rockwell</vt:lpstr>
      <vt:lpstr>TEESDALE PPOINT </vt:lpstr>
      <vt:lpstr>How to revise for A Level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Pre-release information</vt:lpstr>
      <vt:lpstr>Pre-release information</vt:lpstr>
      <vt:lpstr>Health warning</vt:lpstr>
      <vt:lpstr>Useful Physics Websites…</vt:lpstr>
      <vt:lpstr>Useful Physics Websites…</vt:lpstr>
      <vt:lpstr>Useful Physics Websites…</vt:lpstr>
      <vt:lpstr>Useful Physics Websites…</vt:lpstr>
      <vt:lpstr>The key points!</vt:lpstr>
      <vt:lpstr>The key points!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Safeguarding Update</dc:title>
  <dc:creator>D</dc:creator>
  <cp:lastModifiedBy>Administrator</cp:lastModifiedBy>
  <cp:revision>334</cp:revision>
  <cp:lastPrinted>2019-02-04T16:15:01Z</cp:lastPrinted>
  <dcterms:created xsi:type="dcterms:W3CDTF">2018-08-17T09:23:17Z</dcterms:created>
  <dcterms:modified xsi:type="dcterms:W3CDTF">2022-02-17T15:14:42Z</dcterms:modified>
</cp:coreProperties>
</file>