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92" r:id="rId2"/>
    <p:sldId id="293" r:id="rId3"/>
    <p:sldId id="297" r:id="rId4"/>
    <p:sldId id="300" r:id="rId5"/>
    <p:sldId id="298" r:id="rId6"/>
    <p:sldId id="294" r:id="rId7"/>
    <p:sldId id="299" r:id="rId8"/>
    <p:sldId id="304" r:id="rId9"/>
    <p:sldId id="295" r:id="rId10"/>
    <p:sldId id="303" r:id="rId11"/>
    <p:sldId id="302" r:id="rId12"/>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63E13-1064-5F82-80B3-26E0BC35F7C9}" v="10" dt="2022-02-17T08:08:44.389"/>
    <p1510:client id="{4914B80E-E19F-B03C-F346-5F5A055C17ED}" v="1418" dt="2022-02-16T19:37:38.310"/>
    <p1510:client id="{BE65C0C3-1D53-7B15-4F22-EF3ADAEE64DD}" v="1018" dt="2022-02-16T20:18:16.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Turner" userId="S::kathryn.donahue@teesdaleschool.co.uk::f75d474f-5c5e-4398-8b77-7393ece4c765" providerId="AD" clId="Web-{4914B80E-E19F-B03C-F346-5F5A055C17ED}"/>
    <pc:docChg chg="addSld delSld modSld sldOrd">
      <pc:chgData name="K Turner" userId="S::kathryn.donahue@teesdaleschool.co.uk::f75d474f-5c5e-4398-8b77-7393ece4c765" providerId="AD" clId="Web-{4914B80E-E19F-B03C-F346-5F5A055C17ED}" dt="2022-02-16T19:37:38.310" v="1436"/>
      <pc:docMkLst>
        <pc:docMk/>
      </pc:docMkLst>
      <pc:sldChg chg="addSp modSp">
        <pc:chgData name="K Turner" userId="S::kathryn.donahue@teesdaleschool.co.uk::f75d474f-5c5e-4398-8b77-7393ece4c765" providerId="AD" clId="Web-{4914B80E-E19F-B03C-F346-5F5A055C17ED}" dt="2022-02-15T11:30:20.201" v="23" actId="20577"/>
        <pc:sldMkLst>
          <pc:docMk/>
          <pc:sldMk cId="2541997198" sldId="291"/>
        </pc:sldMkLst>
        <pc:spChg chg="add mod">
          <ac:chgData name="K Turner" userId="S::kathryn.donahue@teesdaleschool.co.uk::f75d474f-5c5e-4398-8b77-7393ece4c765" providerId="AD" clId="Web-{4914B80E-E19F-B03C-F346-5F5A055C17ED}" dt="2022-02-15T11:30:20.201" v="23" actId="20577"/>
          <ac:spMkLst>
            <pc:docMk/>
            <pc:sldMk cId="2541997198" sldId="291"/>
            <ac:spMk id="2" creationId="{C6959ED0-25BD-4BDC-A7D9-F9ED904DCCB3}"/>
          </ac:spMkLst>
        </pc:spChg>
      </pc:sldChg>
      <pc:sldChg chg="addSp modSp">
        <pc:chgData name="K Turner" userId="S::kathryn.donahue@teesdaleschool.co.uk::f75d474f-5c5e-4398-8b77-7393ece4c765" providerId="AD" clId="Web-{4914B80E-E19F-B03C-F346-5F5A055C17ED}" dt="2022-02-15T11:31:10.218" v="73"/>
        <pc:sldMkLst>
          <pc:docMk/>
          <pc:sldMk cId="4223815270" sldId="292"/>
        </pc:sldMkLst>
        <pc:spChg chg="add mod">
          <ac:chgData name="K Turner" userId="S::kathryn.donahue@teesdaleschool.co.uk::f75d474f-5c5e-4398-8b77-7393ece4c765" providerId="AD" clId="Web-{4914B80E-E19F-B03C-F346-5F5A055C17ED}" dt="2022-02-15T11:31:10.218" v="73"/>
          <ac:spMkLst>
            <pc:docMk/>
            <pc:sldMk cId="4223815270" sldId="292"/>
            <ac:spMk id="2" creationId="{73D2A905-2BBE-478B-B0C6-951209D46B74}"/>
          </ac:spMkLst>
        </pc:spChg>
      </pc:sldChg>
      <pc:sldChg chg="addSp">
        <pc:chgData name="K Turner" userId="S::kathryn.donahue@teesdaleschool.co.uk::f75d474f-5c5e-4398-8b77-7393ece4c765" providerId="AD" clId="Web-{4914B80E-E19F-B03C-F346-5F5A055C17ED}" dt="2022-02-15T11:31:24.500" v="74"/>
        <pc:sldMkLst>
          <pc:docMk/>
          <pc:sldMk cId="3853916928" sldId="293"/>
        </pc:sldMkLst>
        <pc:spChg chg="add">
          <ac:chgData name="K Turner" userId="S::kathryn.donahue@teesdaleschool.co.uk::f75d474f-5c5e-4398-8b77-7393ece4c765" providerId="AD" clId="Web-{4914B80E-E19F-B03C-F346-5F5A055C17ED}" dt="2022-02-15T11:31:24.500" v="74"/>
          <ac:spMkLst>
            <pc:docMk/>
            <pc:sldMk cId="3853916928" sldId="293"/>
            <ac:spMk id="2" creationId="{34AFF896-6141-49E0-9393-FB127EFFE3A1}"/>
          </ac:spMkLst>
        </pc:spChg>
      </pc:sldChg>
      <pc:sldChg chg="addSp delSp modSp mod modClrScheme chgLayout">
        <pc:chgData name="K Turner" userId="S::kathryn.donahue@teesdaleschool.co.uk::f75d474f-5c5e-4398-8b77-7393ece4c765" providerId="AD" clId="Web-{4914B80E-E19F-B03C-F346-5F5A055C17ED}" dt="2022-02-16T19:37:38.310" v="1436"/>
        <pc:sldMkLst>
          <pc:docMk/>
          <pc:sldMk cId="3765699721" sldId="294"/>
        </pc:sldMkLst>
        <pc:spChg chg="add mod ord">
          <ac:chgData name="K Turner" userId="S::kathryn.donahue@teesdaleschool.co.uk::f75d474f-5c5e-4398-8b77-7393ece4c765" providerId="AD" clId="Web-{4914B80E-E19F-B03C-F346-5F5A055C17ED}" dt="2022-02-15T11:46:30.569" v="647"/>
          <ac:spMkLst>
            <pc:docMk/>
            <pc:sldMk cId="3765699721" sldId="294"/>
            <ac:spMk id="6" creationId="{B3D77495-C9FA-49BE-922E-3FF5D51C5910}"/>
          </ac:spMkLst>
        </pc:spChg>
        <pc:spChg chg="add del mod ord">
          <ac:chgData name="K Turner" userId="S::kathryn.donahue@teesdaleschool.co.uk::f75d474f-5c5e-4398-8b77-7393ece4c765" providerId="AD" clId="Web-{4914B80E-E19F-B03C-F346-5F5A055C17ED}" dt="2022-02-15T11:46:08.709" v="645"/>
          <ac:spMkLst>
            <pc:docMk/>
            <pc:sldMk cId="3765699721" sldId="294"/>
            <ac:spMk id="8" creationId="{8A61B7B1-B73F-4546-86C7-70B10DECF54C}"/>
          </ac:spMkLst>
        </pc:spChg>
        <pc:spChg chg="add del mod ord">
          <ac:chgData name="K Turner" userId="S::kathryn.donahue@teesdaleschool.co.uk::f75d474f-5c5e-4398-8b77-7393ece4c765" providerId="AD" clId="Web-{4914B80E-E19F-B03C-F346-5F5A055C17ED}" dt="2022-02-15T11:46:05.991" v="644"/>
          <ac:spMkLst>
            <pc:docMk/>
            <pc:sldMk cId="3765699721" sldId="294"/>
            <ac:spMk id="10" creationId="{E789D1C8-E7EB-4FCC-BB76-63CEA114E616}"/>
          </ac:spMkLst>
        </pc:spChg>
        <pc:spChg chg="add del mod ord">
          <ac:chgData name="K Turner" userId="S::kathryn.donahue@teesdaleschool.co.uk::f75d474f-5c5e-4398-8b77-7393ece4c765" providerId="AD" clId="Web-{4914B80E-E19F-B03C-F346-5F5A055C17ED}" dt="2022-02-15T11:48:39.104" v="745"/>
          <ac:spMkLst>
            <pc:docMk/>
            <pc:sldMk cId="3765699721" sldId="294"/>
            <ac:spMk id="11" creationId="{A694C76F-A0B7-4D0A-A517-7BCE85A21191}"/>
          </ac:spMkLst>
        </pc:spChg>
        <pc:spChg chg="add del mod ord">
          <ac:chgData name="K Turner" userId="S::kathryn.donahue@teesdaleschool.co.uk::f75d474f-5c5e-4398-8b77-7393ece4c765" providerId="AD" clId="Web-{4914B80E-E19F-B03C-F346-5F5A055C17ED}" dt="2022-02-15T11:46:02.834" v="643"/>
          <ac:spMkLst>
            <pc:docMk/>
            <pc:sldMk cId="3765699721" sldId="294"/>
            <ac:spMk id="12" creationId="{16954BAD-6927-42CF-A95F-FEC40C708CB4}"/>
          </ac:spMkLst>
        </pc:spChg>
        <pc:spChg chg="add del mod">
          <ac:chgData name="K Turner" userId="S::kathryn.donahue@teesdaleschool.co.uk::f75d474f-5c5e-4398-8b77-7393ece4c765" providerId="AD" clId="Web-{4914B80E-E19F-B03C-F346-5F5A055C17ED}" dt="2022-02-15T11:46:30.569" v="647"/>
          <ac:spMkLst>
            <pc:docMk/>
            <pc:sldMk cId="3765699721" sldId="294"/>
            <ac:spMk id="13" creationId="{73661E3B-5F83-476A-8D06-1266A4504559}"/>
          </ac:spMkLst>
        </pc:spChg>
        <pc:spChg chg="add del mod">
          <ac:chgData name="K Turner" userId="S::kathryn.donahue@teesdaleschool.co.uk::f75d474f-5c5e-4398-8b77-7393ece4c765" providerId="AD" clId="Web-{4914B80E-E19F-B03C-F346-5F5A055C17ED}" dt="2022-02-15T11:45:57.678" v="641"/>
          <ac:spMkLst>
            <pc:docMk/>
            <pc:sldMk cId="3765699721" sldId="294"/>
            <ac:spMk id="14" creationId="{9C73A144-5FD3-4B1C-B988-D42B4B9BE07D}"/>
          </ac:spMkLst>
        </pc:spChg>
        <pc:spChg chg="add del mod">
          <ac:chgData name="K Turner" userId="S::kathryn.donahue@teesdaleschool.co.uk::f75d474f-5c5e-4398-8b77-7393ece4c765" providerId="AD" clId="Web-{4914B80E-E19F-B03C-F346-5F5A055C17ED}" dt="2022-02-15T11:48:41.745" v="746"/>
          <ac:spMkLst>
            <pc:docMk/>
            <pc:sldMk cId="3765699721" sldId="294"/>
            <ac:spMk id="551" creationId="{0BF0E8CD-3E5C-443D-8338-2DF6B8DC1B76}"/>
          </ac:spMkLst>
        </pc:spChg>
        <pc:spChg chg="add del">
          <ac:chgData name="K Turner" userId="S::kathryn.donahue@teesdaleschool.co.uk::f75d474f-5c5e-4398-8b77-7393ece4c765" providerId="AD" clId="Web-{4914B80E-E19F-B03C-F346-5F5A055C17ED}" dt="2022-02-16T19:37:38.310" v="1436"/>
          <ac:spMkLst>
            <pc:docMk/>
            <pc:sldMk cId="3765699721" sldId="294"/>
            <ac:spMk id="570" creationId="{9A7A4606-52C7-49F9-AB6F-1C83C8DC2153}"/>
          </ac:spMkLst>
        </pc:spChg>
        <pc:graphicFrameChg chg="add del mod modGraphic">
          <ac:chgData name="K Turner" userId="S::kathryn.donahue@teesdaleschool.co.uk::f75d474f-5c5e-4398-8b77-7393ece4c765" providerId="AD" clId="Web-{4914B80E-E19F-B03C-F346-5F5A055C17ED}" dt="2022-02-15T11:49:15.417" v="749"/>
          <ac:graphicFrameMkLst>
            <pc:docMk/>
            <pc:sldMk cId="3765699721" sldId="294"/>
            <ac:graphicFrameMk id="2" creationId="{6BE9A39E-492D-4EBA-907C-42B99BBFBEF7}"/>
          </ac:graphicFrameMkLst>
        </pc:graphicFrameChg>
      </pc:sldChg>
      <pc:sldChg chg="addSp modSp mod ord modClrScheme chgLayout">
        <pc:chgData name="K Turner" userId="S::kathryn.donahue@teesdaleschool.co.uk::f75d474f-5c5e-4398-8b77-7393ece4c765" providerId="AD" clId="Web-{4914B80E-E19F-B03C-F346-5F5A055C17ED}" dt="2022-02-15T11:59:33.183" v="1173"/>
        <pc:sldMkLst>
          <pc:docMk/>
          <pc:sldMk cId="2073012015" sldId="295"/>
        </pc:sldMkLst>
        <pc:spChg chg="add mod">
          <ac:chgData name="K Turner" userId="S::kathryn.donahue@teesdaleschool.co.uk::f75d474f-5c5e-4398-8b77-7393ece4c765" providerId="AD" clId="Web-{4914B80E-E19F-B03C-F346-5F5A055C17ED}" dt="2022-02-15T11:54:48.832" v="919" actId="20577"/>
          <ac:spMkLst>
            <pc:docMk/>
            <pc:sldMk cId="2073012015" sldId="295"/>
            <ac:spMk id="2" creationId="{08B1A519-4770-4E1A-BD28-AB7763AE314F}"/>
          </ac:spMkLst>
        </pc:spChg>
        <pc:spChg chg="add mod">
          <ac:chgData name="K Turner" userId="S::kathryn.donahue@teesdaleschool.co.uk::f75d474f-5c5e-4398-8b77-7393ece4c765" providerId="AD" clId="Web-{4914B80E-E19F-B03C-F346-5F5A055C17ED}" dt="2022-02-15T11:59:32.745" v="1172" actId="20577"/>
          <ac:spMkLst>
            <pc:docMk/>
            <pc:sldMk cId="2073012015" sldId="295"/>
            <ac:spMk id="3" creationId="{A722C3CC-8296-4A63-B9BD-42918A54AD1D}"/>
          </ac:spMkLst>
        </pc:spChg>
      </pc:sldChg>
      <pc:sldChg chg="modSp new">
        <pc:chgData name="K Turner" userId="S::kathryn.donahue@teesdaleschool.co.uk::f75d474f-5c5e-4398-8b77-7393ece4c765" providerId="AD" clId="Web-{4914B80E-E19F-B03C-F346-5F5A055C17ED}" dt="2022-02-15T11:31:44.875" v="82" actId="20577"/>
        <pc:sldMkLst>
          <pc:docMk/>
          <pc:sldMk cId="137608427" sldId="296"/>
        </pc:sldMkLst>
        <pc:spChg chg="mod">
          <ac:chgData name="K Turner" userId="S::kathryn.donahue@teesdaleschool.co.uk::f75d474f-5c5e-4398-8b77-7393ece4c765" providerId="AD" clId="Web-{4914B80E-E19F-B03C-F346-5F5A055C17ED}" dt="2022-02-15T11:31:44.875" v="82" actId="20577"/>
          <ac:spMkLst>
            <pc:docMk/>
            <pc:sldMk cId="137608427" sldId="296"/>
            <ac:spMk id="2" creationId="{945F92CB-DE0F-4590-AF85-116A035AC16C}"/>
          </ac:spMkLst>
        </pc:spChg>
      </pc:sldChg>
      <pc:sldChg chg="addSp modSp new mod modClrScheme chgLayout">
        <pc:chgData name="K Turner" userId="S::kathryn.donahue@teesdaleschool.co.uk::f75d474f-5c5e-4398-8b77-7393ece4c765" providerId="AD" clId="Web-{4914B80E-E19F-B03C-F346-5F5A055C17ED}" dt="2022-02-15T11:45:11.208" v="617" actId="20577"/>
        <pc:sldMkLst>
          <pc:docMk/>
          <pc:sldMk cId="1239992785" sldId="297"/>
        </pc:sldMkLst>
        <pc:spChg chg="mod">
          <ac:chgData name="K Turner" userId="S::kathryn.donahue@teesdaleschool.co.uk::f75d474f-5c5e-4398-8b77-7393ece4c765" providerId="AD" clId="Web-{4914B80E-E19F-B03C-F346-5F5A055C17ED}" dt="2022-02-15T11:45:11.208" v="617" actId="20577"/>
          <ac:spMkLst>
            <pc:docMk/>
            <pc:sldMk cId="1239992785" sldId="297"/>
            <ac:spMk id="2" creationId="{E85F9636-D2B5-452D-9537-51DF49FC8A70}"/>
          </ac:spMkLst>
        </pc:spChg>
        <pc:spChg chg="mod">
          <ac:chgData name="K Turner" userId="S::kathryn.donahue@teesdaleschool.co.uk::f75d474f-5c5e-4398-8b77-7393ece4c765" providerId="AD" clId="Web-{4914B80E-E19F-B03C-F346-5F5A055C17ED}" dt="2022-02-15T11:44:57.192" v="601"/>
          <ac:spMkLst>
            <pc:docMk/>
            <pc:sldMk cId="1239992785" sldId="297"/>
            <ac:spMk id="3" creationId="{8C6F3F71-9067-42BD-9B6F-C8FBB302657C}"/>
          </ac:spMkLst>
        </pc:spChg>
        <pc:spChg chg="mod">
          <ac:chgData name="K Turner" userId="S::kathryn.donahue@teesdaleschool.co.uk::f75d474f-5c5e-4398-8b77-7393ece4c765" providerId="AD" clId="Web-{4914B80E-E19F-B03C-F346-5F5A055C17ED}" dt="2022-02-15T11:44:57.192" v="601"/>
          <ac:spMkLst>
            <pc:docMk/>
            <pc:sldMk cId="1239992785" sldId="297"/>
            <ac:spMk id="4" creationId="{68E4ED6C-CBB4-4655-980E-7724CB66E45E}"/>
          </ac:spMkLst>
        </pc:spChg>
        <pc:spChg chg="add mod">
          <ac:chgData name="K Turner" userId="S::kathryn.donahue@teesdaleschool.co.uk::f75d474f-5c5e-4398-8b77-7393ece4c765" providerId="AD" clId="Web-{4914B80E-E19F-B03C-F346-5F5A055C17ED}" dt="2022-02-15T11:44:57.192" v="601"/>
          <ac:spMkLst>
            <pc:docMk/>
            <pc:sldMk cId="1239992785" sldId="297"/>
            <ac:spMk id="9" creationId="{0B50DCE5-325E-412F-8D8C-DAA341D377E3}"/>
          </ac:spMkLst>
        </pc:spChg>
        <pc:spChg chg="add mod">
          <ac:chgData name="K Turner" userId="S::kathryn.donahue@teesdaleschool.co.uk::f75d474f-5c5e-4398-8b77-7393ece4c765" providerId="AD" clId="Web-{4914B80E-E19F-B03C-F346-5F5A055C17ED}" dt="2022-02-15T11:44:57.192" v="601"/>
          <ac:spMkLst>
            <pc:docMk/>
            <pc:sldMk cId="1239992785" sldId="297"/>
            <ac:spMk id="11" creationId="{4A07D67A-6A5E-478F-811F-061C9887FE31}"/>
          </ac:spMkLst>
        </pc:spChg>
      </pc:sldChg>
      <pc:sldChg chg="addSp delSp modSp new mod modClrScheme chgLayout">
        <pc:chgData name="K Turner" userId="S::kathryn.donahue@teesdaleschool.co.uk::f75d474f-5c5e-4398-8b77-7393ece4c765" providerId="AD" clId="Web-{4914B80E-E19F-B03C-F346-5F5A055C17ED}" dt="2022-02-15T11:44:32.551" v="600" actId="1076"/>
        <pc:sldMkLst>
          <pc:docMk/>
          <pc:sldMk cId="230435291" sldId="298"/>
        </pc:sldMkLst>
        <pc:spChg chg="mod ord">
          <ac:chgData name="K Turner" userId="S::kathryn.donahue@teesdaleschool.co.uk::f75d474f-5c5e-4398-8b77-7393ece4c765" providerId="AD" clId="Web-{4914B80E-E19F-B03C-F346-5F5A055C17ED}" dt="2022-02-15T11:42:33.454" v="595"/>
          <ac:spMkLst>
            <pc:docMk/>
            <pc:sldMk cId="230435291" sldId="298"/>
            <ac:spMk id="2" creationId="{2ADB6CE6-459C-4D8C-B2A8-F52875A8988A}"/>
          </ac:spMkLst>
        </pc:spChg>
        <pc:spChg chg="del mod ord">
          <ac:chgData name="K Turner" userId="S::kathryn.donahue@teesdaleschool.co.uk::f75d474f-5c5e-4398-8b77-7393ece4c765" providerId="AD" clId="Web-{4914B80E-E19F-B03C-F346-5F5A055C17ED}" dt="2022-02-15T11:42:48.908" v="597"/>
          <ac:spMkLst>
            <pc:docMk/>
            <pc:sldMk cId="230435291" sldId="298"/>
            <ac:spMk id="3" creationId="{77265576-6665-49E3-9F8B-737471AA7FBA}"/>
          </ac:spMkLst>
        </pc:spChg>
        <pc:spChg chg="del">
          <ac:chgData name="K Turner" userId="S::kathryn.donahue@teesdaleschool.co.uk::f75d474f-5c5e-4398-8b77-7393ece4c765" providerId="AD" clId="Web-{4914B80E-E19F-B03C-F346-5F5A055C17ED}" dt="2022-02-15T11:36:38.554" v="331"/>
          <ac:spMkLst>
            <pc:docMk/>
            <pc:sldMk cId="230435291" sldId="298"/>
            <ac:spMk id="4" creationId="{725DA29F-AD43-4C5B-8D64-D08A5A850311}"/>
          </ac:spMkLst>
        </pc:spChg>
        <pc:spChg chg="add del mod">
          <ac:chgData name="K Turner" userId="S::kathryn.donahue@teesdaleschool.co.uk::f75d474f-5c5e-4398-8b77-7393ece4c765" providerId="AD" clId="Web-{4914B80E-E19F-B03C-F346-5F5A055C17ED}" dt="2022-02-15T11:42:48.908" v="597"/>
          <ac:spMkLst>
            <pc:docMk/>
            <pc:sldMk cId="230435291" sldId="298"/>
            <ac:spMk id="8" creationId="{426F539D-A7AC-4171-A0C8-697F3EAE14B2}"/>
          </ac:spMkLst>
        </pc:spChg>
        <pc:spChg chg="add del">
          <ac:chgData name="K Turner" userId="S::kathryn.donahue@teesdaleschool.co.uk::f75d474f-5c5e-4398-8b77-7393ece4c765" providerId="AD" clId="Web-{4914B80E-E19F-B03C-F346-5F5A055C17ED}" dt="2022-02-15T11:44:29.269" v="599"/>
          <ac:spMkLst>
            <pc:docMk/>
            <pc:sldMk cId="230435291" sldId="298"/>
            <ac:spMk id="14" creationId="{639F9B0D-EBF9-4ECA-BE42-D9F3C9A0B420}"/>
          </ac:spMkLst>
        </pc:spChg>
        <pc:graphicFrameChg chg="add">
          <ac:chgData name="K Turner" userId="S::kathryn.donahue@teesdaleschool.co.uk::f75d474f-5c5e-4398-8b77-7393ece4c765" providerId="AD" clId="Web-{4914B80E-E19F-B03C-F346-5F5A055C17ED}" dt="2022-02-15T11:42:48.908" v="597"/>
          <ac:graphicFrameMkLst>
            <pc:docMk/>
            <pc:sldMk cId="230435291" sldId="298"/>
            <ac:graphicFrameMk id="10" creationId="{86EF644F-48A8-4BCB-B435-3B51A4A93103}"/>
          </ac:graphicFrameMkLst>
        </pc:graphicFrameChg>
        <pc:picChg chg="add mod">
          <ac:chgData name="K Turner" userId="S::kathryn.donahue@teesdaleschool.co.uk::f75d474f-5c5e-4398-8b77-7393ece4c765" providerId="AD" clId="Web-{4914B80E-E19F-B03C-F346-5F5A055C17ED}" dt="2022-02-15T11:44:32.551" v="600" actId="1076"/>
          <ac:picMkLst>
            <pc:docMk/>
            <pc:sldMk cId="230435291" sldId="298"/>
            <ac:picMk id="23" creationId="{0F508F38-D04A-4F60-9911-E28777F85508}"/>
          </ac:picMkLst>
        </pc:picChg>
      </pc:sldChg>
      <pc:sldChg chg="modSp new">
        <pc:chgData name="K Turner" userId="S::kathryn.donahue@teesdaleschool.co.uk::f75d474f-5c5e-4398-8b77-7393ece4c765" providerId="AD" clId="Web-{4914B80E-E19F-B03C-F346-5F5A055C17ED}" dt="2022-02-16T19:37:32.794" v="1435" actId="20577"/>
        <pc:sldMkLst>
          <pc:docMk/>
          <pc:sldMk cId="89346573" sldId="299"/>
        </pc:sldMkLst>
        <pc:spChg chg="mod">
          <ac:chgData name="K Turner" userId="S::kathryn.donahue@teesdaleschool.co.uk::f75d474f-5c5e-4398-8b77-7393ece4c765" providerId="AD" clId="Web-{4914B80E-E19F-B03C-F346-5F5A055C17ED}" dt="2022-02-15T12:05:32.207" v="1382"/>
          <ac:spMkLst>
            <pc:docMk/>
            <pc:sldMk cId="89346573" sldId="299"/>
            <ac:spMk id="2" creationId="{3AB43BB8-18C0-46FC-8548-53965BC80251}"/>
          </ac:spMkLst>
        </pc:spChg>
        <pc:spChg chg="mod">
          <ac:chgData name="K Turner" userId="S::kathryn.donahue@teesdaleschool.co.uk::f75d474f-5c5e-4398-8b77-7393ece4c765" providerId="AD" clId="Web-{4914B80E-E19F-B03C-F346-5F5A055C17ED}" dt="2022-02-16T19:37:32.794" v="1435" actId="20577"/>
          <ac:spMkLst>
            <pc:docMk/>
            <pc:sldMk cId="89346573" sldId="299"/>
            <ac:spMk id="3" creationId="{A449EF72-341E-4E44-A8C8-0267EB61CAB5}"/>
          </ac:spMkLst>
        </pc:spChg>
        <pc:spChg chg="mod">
          <ac:chgData name="K Turner" userId="S::kathryn.donahue@teesdaleschool.co.uk::f75d474f-5c5e-4398-8b77-7393ece4c765" providerId="AD" clId="Web-{4914B80E-E19F-B03C-F346-5F5A055C17ED}" dt="2022-02-16T19:37:26.575" v="1429" actId="20577"/>
          <ac:spMkLst>
            <pc:docMk/>
            <pc:sldMk cId="89346573" sldId="299"/>
            <ac:spMk id="4" creationId="{495CF61F-993F-4862-B80E-06F8ABB70E0B}"/>
          </ac:spMkLst>
        </pc:spChg>
      </pc:sldChg>
      <pc:sldChg chg="new del">
        <pc:chgData name="K Turner" userId="S::kathryn.donahue@teesdaleschool.co.uk::f75d474f-5c5e-4398-8b77-7393ece4c765" providerId="AD" clId="Web-{4914B80E-E19F-B03C-F346-5F5A055C17ED}" dt="2022-02-16T19:36:58.215" v="1424"/>
        <pc:sldMkLst>
          <pc:docMk/>
          <pc:sldMk cId="2167314046" sldId="301"/>
        </pc:sldMkLst>
      </pc:sldChg>
      <pc:sldChg chg="modSp new">
        <pc:chgData name="K Turner" userId="S::kathryn.donahue@teesdaleschool.co.uk::f75d474f-5c5e-4398-8b77-7393ece4c765" providerId="AD" clId="Web-{4914B80E-E19F-B03C-F346-5F5A055C17ED}" dt="2022-02-16T19:36:46.636" v="1423" actId="20577"/>
        <pc:sldMkLst>
          <pc:docMk/>
          <pc:sldMk cId="1180680152" sldId="302"/>
        </pc:sldMkLst>
        <pc:spChg chg="mod">
          <ac:chgData name="K Turner" userId="S::kathryn.donahue@teesdaleschool.co.uk::f75d474f-5c5e-4398-8b77-7393ece4c765" providerId="AD" clId="Web-{4914B80E-E19F-B03C-F346-5F5A055C17ED}" dt="2022-02-16T19:36:33.995" v="1419" actId="20577"/>
          <ac:spMkLst>
            <pc:docMk/>
            <pc:sldMk cId="1180680152" sldId="302"/>
            <ac:spMk id="2" creationId="{7BA55922-71FD-4D75-8C43-EEDCA6E8CA64}"/>
          </ac:spMkLst>
        </pc:spChg>
        <pc:spChg chg="mod">
          <ac:chgData name="K Turner" userId="S::kathryn.donahue@teesdaleschool.co.uk::f75d474f-5c5e-4398-8b77-7393ece4c765" providerId="AD" clId="Web-{4914B80E-E19F-B03C-F346-5F5A055C17ED}" dt="2022-02-16T19:36:46.636" v="1423" actId="20577"/>
          <ac:spMkLst>
            <pc:docMk/>
            <pc:sldMk cId="1180680152" sldId="302"/>
            <ac:spMk id="3" creationId="{66CE1205-276C-4A45-B4E7-E2F2AB0ABB9A}"/>
          </ac:spMkLst>
        </pc:spChg>
      </pc:sldChg>
    </pc:docChg>
  </pc:docChgLst>
  <pc:docChgLst>
    <pc:chgData name="K Turner" userId="S::kathryn.donahue@teesdaleschool.co.uk::f75d474f-5c5e-4398-8b77-7393ece4c765" providerId="AD" clId="Web-{2BF63E13-1064-5F82-80B3-26E0BC35F7C9}"/>
    <pc:docChg chg="delSld modSld">
      <pc:chgData name="K Turner" userId="S::kathryn.donahue@teesdaleschool.co.uk::f75d474f-5c5e-4398-8b77-7393ece4c765" providerId="AD" clId="Web-{2BF63E13-1064-5F82-80B3-26E0BC35F7C9}" dt="2022-02-17T08:08:44.389" v="9"/>
      <pc:docMkLst>
        <pc:docMk/>
      </pc:docMkLst>
      <pc:sldChg chg="del">
        <pc:chgData name="K Turner" userId="S::kathryn.donahue@teesdaleschool.co.uk::f75d474f-5c5e-4398-8b77-7393ece4c765" providerId="AD" clId="Web-{2BF63E13-1064-5F82-80B3-26E0BC35F7C9}" dt="2022-02-17T08:07:08.325" v="0"/>
        <pc:sldMkLst>
          <pc:docMk/>
          <pc:sldMk cId="2541997198" sldId="291"/>
        </pc:sldMkLst>
      </pc:sldChg>
      <pc:sldChg chg="modSp">
        <pc:chgData name="K Turner" userId="S::kathryn.donahue@teesdaleschool.co.uk::f75d474f-5c5e-4398-8b77-7393ece4c765" providerId="AD" clId="Web-{2BF63E13-1064-5F82-80B3-26E0BC35F7C9}" dt="2022-02-17T08:08:34.139" v="7"/>
        <pc:sldMkLst>
          <pc:docMk/>
          <pc:sldMk cId="2073012015" sldId="295"/>
        </pc:sldMkLst>
        <pc:spChg chg="mod">
          <ac:chgData name="K Turner" userId="S::kathryn.donahue@teesdaleschool.co.uk::f75d474f-5c5e-4398-8b77-7393ece4c765" providerId="AD" clId="Web-{2BF63E13-1064-5F82-80B3-26E0BC35F7C9}" dt="2022-02-17T08:08:34.139" v="7"/>
          <ac:spMkLst>
            <pc:docMk/>
            <pc:sldMk cId="2073012015" sldId="295"/>
            <ac:spMk id="3" creationId="{A722C3CC-8296-4A63-B9BD-42918A54AD1D}"/>
          </ac:spMkLst>
        </pc:spChg>
      </pc:sldChg>
      <pc:sldChg chg="modSp">
        <pc:chgData name="K Turner" userId="S::kathryn.donahue@teesdaleschool.co.uk::f75d474f-5c5e-4398-8b77-7393ece4c765" providerId="AD" clId="Web-{2BF63E13-1064-5F82-80B3-26E0BC35F7C9}" dt="2022-02-17T08:07:59.202" v="5"/>
        <pc:sldMkLst>
          <pc:docMk/>
          <pc:sldMk cId="1239992785" sldId="297"/>
        </pc:sldMkLst>
        <pc:spChg chg="mod">
          <ac:chgData name="K Turner" userId="S::kathryn.donahue@teesdaleschool.co.uk::f75d474f-5c5e-4398-8b77-7393ece4c765" providerId="AD" clId="Web-{2BF63E13-1064-5F82-80B3-26E0BC35F7C9}" dt="2022-02-17T08:07:59.202" v="5"/>
          <ac:spMkLst>
            <pc:docMk/>
            <pc:sldMk cId="1239992785" sldId="297"/>
            <ac:spMk id="3" creationId="{8C6F3F71-9067-42BD-9B6F-C8FBB302657C}"/>
          </ac:spMkLst>
        </pc:spChg>
        <pc:spChg chg="mod">
          <ac:chgData name="K Turner" userId="S::kathryn.donahue@teesdaleschool.co.uk::f75d474f-5c5e-4398-8b77-7393ece4c765" providerId="AD" clId="Web-{2BF63E13-1064-5F82-80B3-26E0BC35F7C9}" dt="2022-02-17T08:07:57.216" v="4" actId="1076"/>
          <ac:spMkLst>
            <pc:docMk/>
            <pc:sldMk cId="1239992785" sldId="297"/>
            <ac:spMk id="4" creationId="{68E4ED6C-CBB4-4655-980E-7724CB66E45E}"/>
          </ac:spMkLst>
        </pc:spChg>
      </pc:sldChg>
      <pc:sldChg chg="modSp">
        <pc:chgData name="K Turner" userId="S::kathryn.donahue@teesdaleschool.co.uk::f75d474f-5c5e-4398-8b77-7393ece4c765" providerId="AD" clId="Web-{2BF63E13-1064-5F82-80B3-26E0BC35F7C9}" dt="2022-02-17T08:08:20.482" v="6" actId="1076"/>
        <pc:sldMkLst>
          <pc:docMk/>
          <pc:sldMk cId="89346573" sldId="299"/>
        </pc:sldMkLst>
        <pc:spChg chg="mod">
          <ac:chgData name="K Turner" userId="S::kathryn.donahue@teesdaleschool.co.uk::f75d474f-5c5e-4398-8b77-7393ece4c765" providerId="AD" clId="Web-{2BF63E13-1064-5F82-80B3-26E0BC35F7C9}" dt="2022-02-17T08:08:20.482" v="6" actId="1076"/>
          <ac:spMkLst>
            <pc:docMk/>
            <pc:sldMk cId="89346573" sldId="299"/>
            <ac:spMk id="3" creationId="{A449EF72-341E-4E44-A8C8-0267EB61CAB5}"/>
          </ac:spMkLst>
        </pc:spChg>
      </pc:sldChg>
      <pc:sldChg chg="modSp">
        <pc:chgData name="K Turner" userId="S::kathryn.donahue@teesdaleschool.co.uk::f75d474f-5c5e-4398-8b77-7393ece4c765" providerId="AD" clId="Web-{2BF63E13-1064-5F82-80B3-26E0BC35F7C9}" dt="2022-02-17T08:08:44.389" v="9"/>
        <pc:sldMkLst>
          <pc:docMk/>
          <pc:sldMk cId="1180680152" sldId="302"/>
        </pc:sldMkLst>
        <pc:spChg chg="mod">
          <ac:chgData name="K Turner" userId="S::kathryn.donahue@teesdaleschool.co.uk::f75d474f-5c5e-4398-8b77-7393ece4c765" providerId="AD" clId="Web-{2BF63E13-1064-5F82-80B3-26E0BC35F7C9}" dt="2022-02-17T08:08:44.389" v="9"/>
          <ac:spMkLst>
            <pc:docMk/>
            <pc:sldMk cId="1180680152" sldId="302"/>
            <ac:spMk id="3" creationId="{66CE1205-276C-4A45-B4E7-E2F2AB0ABB9A}"/>
          </ac:spMkLst>
        </pc:spChg>
      </pc:sldChg>
      <pc:sldChg chg="modSp">
        <pc:chgData name="K Turner" userId="S::kathryn.donahue@teesdaleschool.co.uk::f75d474f-5c5e-4398-8b77-7393ece4c765" providerId="AD" clId="Web-{2BF63E13-1064-5F82-80B3-26E0BC35F7C9}" dt="2022-02-17T08:08:38.827" v="8"/>
        <pc:sldMkLst>
          <pc:docMk/>
          <pc:sldMk cId="4077663941" sldId="303"/>
        </pc:sldMkLst>
        <pc:spChg chg="mod">
          <ac:chgData name="K Turner" userId="S::kathryn.donahue@teesdaleschool.co.uk::f75d474f-5c5e-4398-8b77-7393ece4c765" providerId="AD" clId="Web-{2BF63E13-1064-5F82-80B3-26E0BC35F7C9}" dt="2022-02-17T08:08:38.827" v="8"/>
          <ac:spMkLst>
            <pc:docMk/>
            <pc:sldMk cId="4077663941" sldId="303"/>
            <ac:spMk id="3" creationId="{A722C3CC-8296-4A63-B9BD-42918A54AD1D}"/>
          </ac:spMkLst>
        </pc:spChg>
      </pc:sldChg>
    </pc:docChg>
  </pc:docChgLst>
  <pc:docChgLst>
    <pc:chgData name="K Turner" userId="S::kathryn.donahue@teesdaleschool.co.uk::f75d474f-5c5e-4398-8b77-7393ece4c765" providerId="AD" clId="Web-{BE65C0C3-1D53-7B15-4F22-EF3ADAEE64DD}"/>
    <pc:docChg chg="addSld delSld modSld sldOrd">
      <pc:chgData name="K Turner" userId="S::kathryn.donahue@teesdaleschool.co.uk::f75d474f-5c5e-4398-8b77-7393ece4c765" providerId="AD" clId="Web-{BE65C0C3-1D53-7B15-4F22-EF3ADAEE64DD}" dt="2022-02-16T20:18:16.184" v="740"/>
      <pc:docMkLst>
        <pc:docMk/>
      </pc:docMkLst>
      <pc:sldChg chg="addSp delSp modSp ord">
        <pc:chgData name="K Turner" userId="S::kathryn.donahue@teesdaleschool.co.uk::f75d474f-5c5e-4398-8b77-7393ece4c765" providerId="AD" clId="Web-{BE65C0C3-1D53-7B15-4F22-EF3ADAEE64DD}" dt="2022-02-16T19:48:19.298" v="381" actId="20577"/>
        <pc:sldMkLst>
          <pc:docMk/>
          <pc:sldMk cId="4223815270" sldId="292"/>
        </pc:sldMkLst>
        <pc:spChg chg="mod">
          <ac:chgData name="K Turner" userId="S::kathryn.donahue@teesdaleschool.co.uk::f75d474f-5c5e-4398-8b77-7393ece4c765" providerId="AD" clId="Web-{BE65C0C3-1D53-7B15-4F22-EF3ADAEE64DD}" dt="2022-02-16T19:48:19.298" v="381" actId="20577"/>
          <ac:spMkLst>
            <pc:docMk/>
            <pc:sldMk cId="4223815270" sldId="292"/>
            <ac:spMk id="2" creationId="{73D2A905-2BBE-478B-B0C6-951209D46B74}"/>
          </ac:spMkLst>
        </pc:spChg>
        <pc:picChg chg="add del mod">
          <ac:chgData name="K Turner" userId="S::kathryn.donahue@teesdaleschool.co.uk::f75d474f-5c5e-4398-8b77-7393ece4c765" providerId="AD" clId="Web-{BE65C0C3-1D53-7B15-4F22-EF3ADAEE64DD}" dt="2022-02-16T19:35:45.310" v="2"/>
          <ac:picMkLst>
            <pc:docMk/>
            <pc:sldMk cId="4223815270" sldId="292"/>
            <ac:picMk id="3" creationId="{9ECF46E3-92BB-4BC9-A59E-04375046D138}"/>
          </ac:picMkLst>
        </pc:picChg>
      </pc:sldChg>
      <pc:sldChg chg="addSp modSp ord">
        <pc:chgData name="K Turner" userId="S::kathryn.donahue@teesdaleschool.co.uk::f75d474f-5c5e-4398-8b77-7393ece4c765" providerId="AD" clId="Web-{BE65C0C3-1D53-7B15-4F22-EF3ADAEE64DD}" dt="2022-02-16T19:48:27.267" v="382"/>
        <pc:sldMkLst>
          <pc:docMk/>
          <pc:sldMk cId="3853916928" sldId="293"/>
        </pc:sldMkLst>
        <pc:spChg chg="add mod">
          <ac:chgData name="K Turner" userId="S::kathryn.donahue@teesdaleschool.co.uk::f75d474f-5c5e-4398-8b77-7393ece4c765" providerId="AD" clId="Web-{BE65C0C3-1D53-7B15-4F22-EF3ADAEE64DD}" dt="2022-02-16T19:44:06.604" v="283" actId="20577"/>
          <ac:spMkLst>
            <pc:docMk/>
            <pc:sldMk cId="3853916928" sldId="293"/>
            <ac:spMk id="5" creationId="{4ADF042F-5895-4A72-B8D8-D11A265D8FDB}"/>
          </ac:spMkLst>
        </pc:spChg>
        <pc:picChg chg="add mod modCrop">
          <ac:chgData name="K Turner" userId="S::kathryn.donahue@teesdaleschool.co.uk::f75d474f-5c5e-4398-8b77-7393ece4c765" providerId="AD" clId="Web-{BE65C0C3-1D53-7B15-4F22-EF3ADAEE64DD}" dt="2022-02-16T19:43:22.321" v="277" actId="1076"/>
          <ac:picMkLst>
            <pc:docMk/>
            <pc:sldMk cId="3853916928" sldId="293"/>
            <ac:picMk id="3" creationId="{6C7892C6-4C1F-46EA-AFD7-052E2933CB4A}"/>
          </ac:picMkLst>
        </pc:picChg>
        <pc:picChg chg="add mod modCrop">
          <ac:chgData name="K Turner" userId="S::kathryn.donahue@teesdaleschool.co.uk::f75d474f-5c5e-4398-8b77-7393ece4c765" providerId="AD" clId="Web-{BE65C0C3-1D53-7B15-4F22-EF3ADAEE64DD}" dt="2022-02-16T19:42:46.476" v="251"/>
          <ac:picMkLst>
            <pc:docMk/>
            <pc:sldMk cId="3853916928" sldId="293"/>
            <ac:picMk id="4" creationId="{E4F464D6-DFA7-4696-9130-926A9A089C7E}"/>
          </ac:picMkLst>
        </pc:picChg>
      </pc:sldChg>
      <pc:sldChg chg="modSp">
        <pc:chgData name="K Turner" userId="S::kathryn.donahue@teesdaleschool.co.uk::f75d474f-5c5e-4398-8b77-7393ece4c765" providerId="AD" clId="Web-{BE65C0C3-1D53-7B15-4F22-EF3ADAEE64DD}" dt="2022-02-16T20:08:21.295" v="559" actId="20577"/>
        <pc:sldMkLst>
          <pc:docMk/>
          <pc:sldMk cId="3765699721" sldId="294"/>
        </pc:sldMkLst>
        <pc:spChg chg="mod">
          <ac:chgData name="K Turner" userId="S::kathryn.donahue@teesdaleschool.co.uk::f75d474f-5c5e-4398-8b77-7393ece4c765" providerId="AD" clId="Web-{BE65C0C3-1D53-7B15-4F22-EF3ADAEE64DD}" dt="2022-02-16T20:08:21.295" v="559" actId="20577"/>
          <ac:spMkLst>
            <pc:docMk/>
            <pc:sldMk cId="3765699721" sldId="294"/>
            <ac:spMk id="6" creationId="{B3D77495-C9FA-49BE-922E-3FF5D51C5910}"/>
          </ac:spMkLst>
        </pc:spChg>
      </pc:sldChg>
      <pc:sldChg chg="modSp ord">
        <pc:chgData name="K Turner" userId="S::kathryn.donahue@teesdaleschool.co.uk::f75d474f-5c5e-4398-8b77-7393ece4c765" providerId="AD" clId="Web-{BE65C0C3-1D53-7B15-4F22-EF3ADAEE64DD}" dt="2022-02-16T20:07:40.763" v="539"/>
        <pc:sldMkLst>
          <pc:docMk/>
          <pc:sldMk cId="2073012015" sldId="295"/>
        </pc:sldMkLst>
        <pc:spChg chg="mod">
          <ac:chgData name="K Turner" userId="S::kathryn.donahue@teesdaleschool.co.uk::f75d474f-5c5e-4398-8b77-7393ece4c765" providerId="AD" clId="Web-{BE65C0C3-1D53-7B15-4F22-EF3ADAEE64DD}" dt="2022-02-16T20:02:19.927" v="506" actId="20577"/>
          <ac:spMkLst>
            <pc:docMk/>
            <pc:sldMk cId="2073012015" sldId="295"/>
            <ac:spMk id="2" creationId="{08B1A519-4770-4E1A-BD28-AB7763AE314F}"/>
          </ac:spMkLst>
        </pc:spChg>
        <pc:spChg chg="mod">
          <ac:chgData name="K Turner" userId="S::kathryn.donahue@teesdaleschool.co.uk::f75d474f-5c5e-4398-8b77-7393ece4c765" providerId="AD" clId="Web-{BE65C0C3-1D53-7B15-4F22-EF3ADAEE64DD}" dt="2022-02-16T19:59:26.142" v="482" actId="20577"/>
          <ac:spMkLst>
            <pc:docMk/>
            <pc:sldMk cId="2073012015" sldId="295"/>
            <ac:spMk id="3" creationId="{A722C3CC-8296-4A63-B9BD-42918A54AD1D}"/>
          </ac:spMkLst>
        </pc:spChg>
      </pc:sldChg>
      <pc:sldChg chg="del">
        <pc:chgData name="K Turner" userId="S::kathryn.donahue@teesdaleschool.co.uk::f75d474f-5c5e-4398-8b77-7393ece4c765" providerId="AD" clId="Web-{BE65C0C3-1D53-7B15-4F22-EF3ADAEE64DD}" dt="2022-02-16T20:08:46.999" v="560"/>
        <pc:sldMkLst>
          <pc:docMk/>
          <pc:sldMk cId="137608427" sldId="296"/>
        </pc:sldMkLst>
      </pc:sldChg>
      <pc:sldChg chg="addSp delSp modSp">
        <pc:chgData name="K Turner" userId="S::kathryn.donahue@teesdaleschool.co.uk::f75d474f-5c5e-4398-8b77-7393ece4c765" providerId="AD" clId="Web-{BE65C0C3-1D53-7B15-4F22-EF3ADAEE64DD}" dt="2022-02-16T20:14:56.554" v="731" actId="20577"/>
        <pc:sldMkLst>
          <pc:docMk/>
          <pc:sldMk cId="1239992785" sldId="297"/>
        </pc:sldMkLst>
        <pc:spChg chg="mod">
          <ac:chgData name="K Turner" userId="S::kathryn.donahue@teesdaleschool.co.uk::f75d474f-5c5e-4398-8b77-7393ece4c765" providerId="AD" clId="Web-{BE65C0C3-1D53-7B15-4F22-EF3ADAEE64DD}" dt="2022-02-16T20:14:56.554" v="731" actId="20577"/>
          <ac:spMkLst>
            <pc:docMk/>
            <pc:sldMk cId="1239992785" sldId="297"/>
            <ac:spMk id="2" creationId="{E85F9636-D2B5-452D-9537-51DF49FC8A70}"/>
          </ac:spMkLst>
        </pc:spChg>
        <pc:spChg chg="mod">
          <ac:chgData name="K Turner" userId="S::kathryn.donahue@teesdaleschool.co.uk::f75d474f-5c5e-4398-8b77-7393ece4c765" providerId="AD" clId="Web-{BE65C0C3-1D53-7B15-4F22-EF3ADAEE64DD}" dt="2022-02-16T20:13:12.489" v="703" actId="20577"/>
          <ac:spMkLst>
            <pc:docMk/>
            <pc:sldMk cId="1239992785" sldId="297"/>
            <ac:spMk id="3" creationId="{8C6F3F71-9067-42BD-9B6F-C8FBB302657C}"/>
          </ac:spMkLst>
        </pc:spChg>
        <pc:spChg chg="mod">
          <ac:chgData name="K Turner" userId="S::kathryn.donahue@teesdaleschool.co.uk::f75d474f-5c5e-4398-8b77-7393ece4c765" providerId="AD" clId="Web-{BE65C0C3-1D53-7B15-4F22-EF3ADAEE64DD}" dt="2022-02-16T20:13:30.755" v="708" actId="1076"/>
          <ac:spMkLst>
            <pc:docMk/>
            <pc:sldMk cId="1239992785" sldId="297"/>
            <ac:spMk id="4" creationId="{68E4ED6C-CBB4-4655-980E-7724CB66E45E}"/>
          </ac:spMkLst>
        </pc:spChg>
        <pc:spChg chg="add mod">
          <ac:chgData name="K Turner" userId="S::kathryn.donahue@teesdaleschool.co.uk::f75d474f-5c5e-4398-8b77-7393ece4c765" providerId="AD" clId="Web-{BE65C0C3-1D53-7B15-4F22-EF3ADAEE64DD}" dt="2022-02-16T19:50:14.754" v="396" actId="1076"/>
          <ac:spMkLst>
            <pc:docMk/>
            <pc:sldMk cId="1239992785" sldId="297"/>
            <ac:spMk id="5" creationId="{E97F2D4D-BD9F-474A-8EAB-4FF4332FE824}"/>
          </ac:spMkLst>
        </pc:spChg>
        <pc:spChg chg="del">
          <ac:chgData name="K Turner" userId="S::kathryn.donahue@teesdaleschool.co.uk::f75d474f-5c5e-4398-8b77-7393ece4c765" providerId="AD" clId="Web-{BE65C0C3-1D53-7B15-4F22-EF3ADAEE64DD}" dt="2022-02-16T20:04:38.430" v="514"/>
          <ac:spMkLst>
            <pc:docMk/>
            <pc:sldMk cId="1239992785" sldId="297"/>
            <ac:spMk id="9" creationId="{0B50DCE5-325E-412F-8D8C-DAA341D377E3}"/>
          </ac:spMkLst>
        </pc:spChg>
        <pc:spChg chg="del">
          <ac:chgData name="K Turner" userId="S::kathryn.donahue@teesdaleschool.co.uk::f75d474f-5c5e-4398-8b77-7393ece4c765" providerId="AD" clId="Web-{BE65C0C3-1D53-7B15-4F22-EF3ADAEE64DD}" dt="2022-02-16T20:04:49.134" v="517"/>
          <ac:spMkLst>
            <pc:docMk/>
            <pc:sldMk cId="1239992785" sldId="297"/>
            <ac:spMk id="11" creationId="{4A07D67A-6A5E-478F-811F-061C9887FE31}"/>
          </ac:spMkLst>
        </pc:spChg>
      </pc:sldChg>
      <pc:sldChg chg="modSp">
        <pc:chgData name="K Turner" userId="S::kathryn.donahue@teesdaleschool.co.uk::f75d474f-5c5e-4398-8b77-7393ece4c765" providerId="AD" clId="Web-{BE65C0C3-1D53-7B15-4F22-EF3ADAEE64DD}" dt="2022-02-16T20:14:51.820" v="721" actId="1076"/>
        <pc:sldMkLst>
          <pc:docMk/>
          <pc:sldMk cId="230435291" sldId="298"/>
        </pc:sldMkLst>
        <pc:spChg chg="mod">
          <ac:chgData name="K Turner" userId="S::kathryn.donahue@teesdaleschool.co.uk::f75d474f-5c5e-4398-8b77-7393ece4c765" providerId="AD" clId="Web-{BE65C0C3-1D53-7B15-4F22-EF3ADAEE64DD}" dt="2022-02-16T20:03:11.116" v="513"/>
          <ac:spMkLst>
            <pc:docMk/>
            <pc:sldMk cId="230435291" sldId="298"/>
            <ac:spMk id="2" creationId="{2ADB6CE6-459C-4D8C-B2A8-F52875A8988A}"/>
          </ac:spMkLst>
        </pc:spChg>
        <pc:graphicFrameChg chg="mod">
          <ac:chgData name="K Turner" userId="S::kathryn.donahue@teesdaleschool.co.uk::f75d474f-5c5e-4398-8b77-7393ece4c765" providerId="AD" clId="Web-{BE65C0C3-1D53-7B15-4F22-EF3ADAEE64DD}" dt="2022-02-16T20:14:51.820" v="721" actId="1076"/>
          <ac:graphicFrameMkLst>
            <pc:docMk/>
            <pc:sldMk cId="230435291" sldId="298"/>
            <ac:graphicFrameMk id="10" creationId="{86EF644F-48A8-4BCB-B435-3B51A4A93103}"/>
          </ac:graphicFrameMkLst>
        </pc:graphicFrameChg>
        <pc:picChg chg="mod">
          <ac:chgData name="K Turner" userId="S::kathryn.donahue@teesdaleschool.co.uk::f75d474f-5c5e-4398-8b77-7393ece4c765" providerId="AD" clId="Web-{BE65C0C3-1D53-7B15-4F22-EF3ADAEE64DD}" dt="2022-02-16T20:02:55.787" v="511" actId="1076"/>
          <ac:picMkLst>
            <pc:docMk/>
            <pc:sldMk cId="230435291" sldId="298"/>
            <ac:picMk id="23" creationId="{0F508F38-D04A-4F60-9911-E28777F85508}"/>
          </ac:picMkLst>
        </pc:picChg>
      </pc:sldChg>
      <pc:sldChg chg="addSp modSp">
        <pc:chgData name="K Turner" userId="S::kathryn.donahue@teesdaleschool.co.uk::f75d474f-5c5e-4398-8b77-7393ece4c765" providerId="AD" clId="Web-{BE65C0C3-1D53-7B15-4F22-EF3ADAEE64DD}" dt="2022-02-16T20:05:46.416" v="526" actId="1076"/>
        <pc:sldMkLst>
          <pc:docMk/>
          <pc:sldMk cId="89346573" sldId="299"/>
        </pc:sldMkLst>
        <pc:spChg chg="add mod">
          <ac:chgData name="K Turner" userId="S::kathryn.donahue@teesdaleschool.co.uk::f75d474f-5c5e-4398-8b77-7393ece4c765" providerId="AD" clId="Web-{BE65C0C3-1D53-7B15-4F22-EF3ADAEE64DD}" dt="2022-02-16T20:05:46.416" v="526" actId="1076"/>
          <ac:spMkLst>
            <pc:docMk/>
            <pc:sldMk cId="89346573" sldId="299"/>
            <ac:spMk id="5" creationId="{C0DD64AA-34F4-4D30-89E1-3405E26D4D12}"/>
          </ac:spMkLst>
        </pc:spChg>
      </pc:sldChg>
      <pc:sldChg chg="modSp new ord">
        <pc:chgData name="K Turner" userId="S::kathryn.donahue@teesdaleschool.co.uk::f75d474f-5c5e-4398-8b77-7393ece4c765" providerId="AD" clId="Web-{BE65C0C3-1D53-7B15-4F22-EF3ADAEE64DD}" dt="2022-02-16T20:18:16.184" v="740"/>
        <pc:sldMkLst>
          <pc:docMk/>
          <pc:sldMk cId="4203178542" sldId="300"/>
        </pc:sldMkLst>
        <pc:spChg chg="mod">
          <ac:chgData name="K Turner" userId="S::kathryn.donahue@teesdaleschool.co.uk::f75d474f-5c5e-4398-8b77-7393ece4c765" providerId="AD" clId="Web-{BE65C0C3-1D53-7B15-4F22-EF3ADAEE64DD}" dt="2022-02-16T19:46:39.795" v="341" actId="20577"/>
          <ac:spMkLst>
            <pc:docMk/>
            <pc:sldMk cId="4203178542" sldId="300"/>
            <ac:spMk id="2" creationId="{9ED1FAA4-E2B1-4B43-9BD6-123B4F5E5629}"/>
          </ac:spMkLst>
        </pc:spChg>
        <pc:spChg chg="mod">
          <ac:chgData name="K Turner" userId="S::kathryn.donahue@teesdaleschool.co.uk::f75d474f-5c5e-4398-8b77-7393ece4c765" providerId="AD" clId="Web-{BE65C0C3-1D53-7B15-4F22-EF3ADAEE64DD}" dt="2022-02-16T20:14:18.756" v="709" actId="20577"/>
          <ac:spMkLst>
            <pc:docMk/>
            <pc:sldMk cId="4203178542" sldId="300"/>
            <ac:spMk id="3" creationId="{E0E6C3E7-894F-488D-B414-2A1CE0B9DE4F}"/>
          </ac:spMkLst>
        </pc:spChg>
      </pc:sldChg>
      <pc:sldChg chg="modSp ord">
        <pc:chgData name="K Turner" userId="S::kathryn.donahue@teesdaleschool.co.uk::f75d474f-5c5e-4398-8b77-7393ece4c765" providerId="AD" clId="Web-{BE65C0C3-1D53-7B15-4F22-EF3ADAEE64DD}" dt="2022-02-16T20:17:30.105" v="739" actId="20577"/>
        <pc:sldMkLst>
          <pc:docMk/>
          <pc:sldMk cId="1180680152" sldId="302"/>
        </pc:sldMkLst>
        <pc:spChg chg="mod">
          <ac:chgData name="K Turner" userId="S::kathryn.donahue@teesdaleschool.co.uk::f75d474f-5c5e-4398-8b77-7393ece4c765" providerId="AD" clId="Web-{BE65C0C3-1D53-7B15-4F22-EF3ADAEE64DD}" dt="2022-02-16T20:17:30.105" v="739" actId="20577"/>
          <ac:spMkLst>
            <pc:docMk/>
            <pc:sldMk cId="1180680152" sldId="302"/>
            <ac:spMk id="3" creationId="{66CE1205-276C-4A45-B4E7-E2F2AB0ABB9A}"/>
          </ac:spMkLst>
        </pc:spChg>
      </pc:sldChg>
      <pc:sldChg chg="modSp add ord replId">
        <pc:chgData name="K Turner" userId="S::kathryn.donahue@teesdaleschool.co.uk::f75d474f-5c5e-4398-8b77-7393ece4c765" providerId="AD" clId="Web-{BE65C0C3-1D53-7B15-4F22-EF3ADAEE64DD}" dt="2022-02-16T20:07:40.763" v="538"/>
        <pc:sldMkLst>
          <pc:docMk/>
          <pc:sldMk cId="4077663941" sldId="303"/>
        </pc:sldMkLst>
        <pc:spChg chg="mod">
          <ac:chgData name="K Turner" userId="S::kathryn.donahue@teesdaleschool.co.uk::f75d474f-5c5e-4398-8b77-7393ece4c765" providerId="AD" clId="Web-{BE65C0C3-1D53-7B15-4F22-EF3ADAEE64DD}" dt="2022-02-16T20:02:29.177" v="508" actId="20577"/>
          <ac:spMkLst>
            <pc:docMk/>
            <pc:sldMk cId="4077663941" sldId="303"/>
            <ac:spMk id="2" creationId="{08B1A519-4770-4E1A-BD28-AB7763AE314F}"/>
          </ac:spMkLst>
        </pc:spChg>
        <pc:spChg chg="mod">
          <ac:chgData name="K Turner" userId="S::kathryn.donahue@teesdaleschool.co.uk::f75d474f-5c5e-4398-8b77-7393ece4c765" providerId="AD" clId="Web-{BE65C0C3-1D53-7B15-4F22-EF3ADAEE64DD}" dt="2022-02-16T19:59:31.376" v="483"/>
          <ac:spMkLst>
            <pc:docMk/>
            <pc:sldMk cId="4077663941" sldId="303"/>
            <ac:spMk id="3" creationId="{A722C3CC-8296-4A63-B9BD-42918A54AD1D}"/>
          </ac:spMkLst>
        </pc:spChg>
      </pc:sldChg>
      <pc:sldChg chg="addSp delSp modSp new mod modClrScheme chgLayout">
        <pc:chgData name="K Turner" userId="S::kathryn.donahue@teesdaleschool.co.uk::f75d474f-5c5e-4398-8b77-7393ece4c765" providerId="AD" clId="Web-{BE65C0C3-1D53-7B15-4F22-EF3ADAEE64DD}" dt="2022-02-16T20:15:11.429" v="732"/>
        <pc:sldMkLst>
          <pc:docMk/>
          <pc:sldMk cId="3978639446" sldId="304"/>
        </pc:sldMkLst>
        <pc:spChg chg="del">
          <ac:chgData name="K Turner" userId="S::kathryn.donahue@teesdaleschool.co.uk::f75d474f-5c5e-4398-8b77-7393ece4c765" providerId="AD" clId="Web-{BE65C0C3-1D53-7B15-4F22-EF3ADAEE64DD}" dt="2022-02-16T20:06:16.839" v="528"/>
          <ac:spMkLst>
            <pc:docMk/>
            <pc:sldMk cId="3978639446" sldId="304"/>
            <ac:spMk id="2" creationId="{3205B1D7-4344-4B1B-BCA4-59E9783B752E}"/>
          </ac:spMkLst>
        </pc:spChg>
        <pc:spChg chg="del">
          <ac:chgData name="K Turner" userId="S::kathryn.donahue@teesdaleschool.co.uk::f75d474f-5c5e-4398-8b77-7393ece4c765" providerId="AD" clId="Web-{BE65C0C3-1D53-7B15-4F22-EF3ADAEE64DD}" dt="2022-02-16T20:06:16.839" v="528"/>
          <ac:spMkLst>
            <pc:docMk/>
            <pc:sldMk cId="3978639446" sldId="304"/>
            <ac:spMk id="3" creationId="{F311CB05-DE7B-4B6B-8773-3237A4EA90F7}"/>
          </ac:spMkLst>
        </pc:spChg>
        <pc:spChg chg="del">
          <ac:chgData name="K Turner" userId="S::kathryn.donahue@teesdaleschool.co.uk::f75d474f-5c5e-4398-8b77-7393ece4c765" providerId="AD" clId="Web-{BE65C0C3-1D53-7B15-4F22-EF3ADAEE64DD}" dt="2022-02-16T20:06:16.839" v="528"/>
          <ac:spMkLst>
            <pc:docMk/>
            <pc:sldMk cId="3978639446" sldId="304"/>
            <ac:spMk id="4" creationId="{9869E45A-1B18-4E1E-B6D7-4A332F7F2F73}"/>
          </ac:spMkLst>
        </pc:spChg>
        <pc:spChg chg="add mod">
          <ac:chgData name="K Turner" userId="S::kathryn.donahue@teesdaleschool.co.uk::f75d474f-5c5e-4398-8b77-7393ece4c765" providerId="AD" clId="Web-{BE65C0C3-1D53-7B15-4F22-EF3ADAEE64DD}" dt="2022-02-16T20:15:11.429" v="732"/>
          <ac:spMkLst>
            <pc:docMk/>
            <pc:sldMk cId="3978639446" sldId="304"/>
            <ac:spMk id="5" creationId="{DB8638F1-2F6C-4CE2-B15B-ACC8AB05E5F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A49BF-33AA-4999-8478-0C79F21E64C4}" type="doc">
      <dgm:prSet loTypeId="urn:microsoft.com/office/officeart/2005/8/layout/cycle1" loCatId="cycle" qsTypeId="urn:microsoft.com/office/officeart/2005/8/quickstyle/simple1" qsCatId="simple" csTypeId="urn:microsoft.com/office/officeart/2005/8/colors/accent3_2" csCatId="accent3"/>
      <dgm:spPr/>
      <dgm:t>
        <a:bodyPr/>
        <a:lstStyle/>
        <a:p>
          <a:endParaRPr lang="en-US"/>
        </a:p>
      </dgm:t>
    </dgm:pt>
    <dgm:pt modelId="{512747A1-9E5C-496F-A9D0-DA21D02E7B40}">
      <dgm:prSet/>
      <dgm:spPr/>
      <dgm:t>
        <a:bodyPr/>
        <a:lstStyle/>
        <a:p>
          <a:r>
            <a:rPr lang="en-GB"/>
            <a:t>Your ability to write coherently and concisely, using appropriate expression and terminology</a:t>
          </a:r>
          <a:endParaRPr lang="en-US"/>
        </a:p>
      </dgm:t>
    </dgm:pt>
    <dgm:pt modelId="{C8D0A69C-BC92-4652-AA13-8EB75F6968EC}" type="parTrans" cxnId="{087C412F-31E0-40A6-8FE3-0805578E3D52}">
      <dgm:prSet/>
      <dgm:spPr/>
      <dgm:t>
        <a:bodyPr/>
        <a:lstStyle/>
        <a:p>
          <a:endParaRPr lang="en-US"/>
        </a:p>
      </dgm:t>
    </dgm:pt>
    <dgm:pt modelId="{0E9E116C-8FC7-481D-AE15-96627D5E681C}" type="sibTrans" cxnId="{087C412F-31E0-40A6-8FE3-0805578E3D52}">
      <dgm:prSet/>
      <dgm:spPr/>
      <dgm:t>
        <a:bodyPr/>
        <a:lstStyle/>
        <a:p>
          <a:endParaRPr lang="en-US"/>
        </a:p>
      </dgm:t>
    </dgm:pt>
    <dgm:pt modelId="{D175DF61-D5F8-466D-8AA4-5F10792E6AD6}">
      <dgm:prSet/>
      <dgm:spPr/>
      <dgm:t>
        <a:bodyPr/>
        <a:lstStyle/>
        <a:p>
          <a:r>
            <a:rPr lang="en-GB"/>
            <a:t>Your ability to construct an argument</a:t>
          </a:r>
          <a:endParaRPr lang="en-US"/>
        </a:p>
      </dgm:t>
    </dgm:pt>
    <dgm:pt modelId="{2D77D066-0538-4F91-A2A3-3D4AF5D5DE33}" type="parTrans" cxnId="{2BAA3F46-7742-47F6-BB30-6D8991ED7C47}">
      <dgm:prSet/>
      <dgm:spPr/>
      <dgm:t>
        <a:bodyPr/>
        <a:lstStyle/>
        <a:p>
          <a:endParaRPr lang="en-US"/>
        </a:p>
      </dgm:t>
    </dgm:pt>
    <dgm:pt modelId="{C836FEA9-8E14-4A5B-9743-7D08B30D2306}" type="sibTrans" cxnId="{2BAA3F46-7742-47F6-BB30-6D8991ED7C47}">
      <dgm:prSet/>
      <dgm:spPr/>
      <dgm:t>
        <a:bodyPr/>
        <a:lstStyle/>
        <a:p>
          <a:endParaRPr lang="en-US"/>
        </a:p>
      </dgm:t>
    </dgm:pt>
    <dgm:pt modelId="{97686C36-09DD-46D5-BF88-493B83FF86FB}">
      <dgm:prSet/>
      <dgm:spPr/>
      <dgm:t>
        <a:bodyPr/>
        <a:lstStyle/>
        <a:p>
          <a:r>
            <a:rPr lang="en-GB"/>
            <a:t>Your ability to analyse authorial methods and intentions</a:t>
          </a:r>
          <a:endParaRPr lang="en-US"/>
        </a:p>
      </dgm:t>
    </dgm:pt>
    <dgm:pt modelId="{A35698C9-C943-465B-B717-AA2CF8AD3290}" type="parTrans" cxnId="{8146AC7E-0D58-4F38-9A62-C551D8F4E9ED}">
      <dgm:prSet/>
      <dgm:spPr/>
      <dgm:t>
        <a:bodyPr/>
        <a:lstStyle/>
        <a:p>
          <a:endParaRPr lang="en-US"/>
        </a:p>
      </dgm:t>
    </dgm:pt>
    <dgm:pt modelId="{BD6EF696-6A34-4633-8F7B-D3AF8FDAF386}" type="sibTrans" cxnId="{8146AC7E-0D58-4F38-9A62-C551D8F4E9ED}">
      <dgm:prSet/>
      <dgm:spPr/>
      <dgm:t>
        <a:bodyPr/>
        <a:lstStyle/>
        <a:p>
          <a:endParaRPr lang="en-US"/>
        </a:p>
      </dgm:t>
    </dgm:pt>
    <dgm:pt modelId="{85EED849-8A46-4563-BBC8-EF719D4A4672}">
      <dgm:prSet/>
      <dgm:spPr/>
      <dgm:t>
        <a:bodyPr/>
        <a:lstStyle/>
        <a:p>
          <a:r>
            <a:rPr lang="en-GB"/>
            <a:t>Your knowledge and application of contexts within which texts are situated and written</a:t>
          </a:r>
          <a:endParaRPr lang="en-US"/>
        </a:p>
      </dgm:t>
    </dgm:pt>
    <dgm:pt modelId="{1ECDF2B5-8722-4743-B3B2-C6F0E515D12B}" type="parTrans" cxnId="{317C35D3-F226-4FCF-9451-AB91FBE0F793}">
      <dgm:prSet/>
      <dgm:spPr/>
      <dgm:t>
        <a:bodyPr/>
        <a:lstStyle/>
        <a:p>
          <a:endParaRPr lang="en-US"/>
        </a:p>
      </dgm:t>
    </dgm:pt>
    <dgm:pt modelId="{062A95F0-69EF-4933-AE4A-9A1B3C3B504F}" type="sibTrans" cxnId="{317C35D3-F226-4FCF-9451-AB91FBE0F793}">
      <dgm:prSet/>
      <dgm:spPr/>
      <dgm:t>
        <a:bodyPr/>
        <a:lstStyle/>
        <a:p>
          <a:endParaRPr lang="en-US"/>
        </a:p>
      </dgm:t>
    </dgm:pt>
    <dgm:pt modelId="{B14046AB-8032-4602-BA06-7666B1979683}">
      <dgm:prSet/>
      <dgm:spPr/>
      <dgm:t>
        <a:bodyPr/>
        <a:lstStyle/>
        <a:p>
          <a:r>
            <a:rPr lang="en-GB"/>
            <a:t>Your ability to compare texts</a:t>
          </a:r>
          <a:endParaRPr lang="en-US"/>
        </a:p>
      </dgm:t>
    </dgm:pt>
    <dgm:pt modelId="{41927B2C-7947-4454-863C-E55EC4A4A123}" type="parTrans" cxnId="{2F3C05E0-E87B-4D96-B7DE-3E0FDCBAE3D1}">
      <dgm:prSet/>
      <dgm:spPr/>
      <dgm:t>
        <a:bodyPr/>
        <a:lstStyle/>
        <a:p>
          <a:endParaRPr lang="en-US"/>
        </a:p>
      </dgm:t>
    </dgm:pt>
    <dgm:pt modelId="{D5E8CFF9-306B-47CB-8592-A8C4BA0331FF}" type="sibTrans" cxnId="{2F3C05E0-E87B-4D96-B7DE-3E0FDCBAE3D1}">
      <dgm:prSet/>
      <dgm:spPr/>
      <dgm:t>
        <a:bodyPr/>
        <a:lstStyle/>
        <a:p>
          <a:endParaRPr lang="en-US"/>
        </a:p>
      </dgm:t>
    </dgm:pt>
    <dgm:pt modelId="{7308DC0B-24EB-4821-BDAD-E3C1151B897E}">
      <dgm:prSet/>
      <dgm:spPr/>
      <dgm:t>
        <a:bodyPr/>
        <a:lstStyle/>
        <a:p>
          <a:r>
            <a:rPr lang="en-GB"/>
            <a:t>Your ability to evaluate typicality of texts within contexts</a:t>
          </a:r>
          <a:endParaRPr lang="en-US"/>
        </a:p>
      </dgm:t>
    </dgm:pt>
    <dgm:pt modelId="{2AEC6351-C255-49CA-B88C-967CEE77DC57}" type="parTrans" cxnId="{5778B1FA-75B7-4CF7-94B3-76DD2C26911D}">
      <dgm:prSet/>
      <dgm:spPr/>
      <dgm:t>
        <a:bodyPr/>
        <a:lstStyle/>
        <a:p>
          <a:endParaRPr lang="en-US"/>
        </a:p>
      </dgm:t>
    </dgm:pt>
    <dgm:pt modelId="{278D4B91-B4BB-4F41-82E9-4E6BC457B993}" type="sibTrans" cxnId="{5778B1FA-75B7-4CF7-94B3-76DD2C26911D}">
      <dgm:prSet/>
      <dgm:spPr/>
      <dgm:t>
        <a:bodyPr/>
        <a:lstStyle/>
        <a:p>
          <a:endParaRPr lang="en-US"/>
        </a:p>
      </dgm:t>
    </dgm:pt>
    <dgm:pt modelId="{3F43AF8D-1AC2-4BB0-93E4-C78091588FEE}">
      <dgm:prSet/>
      <dgm:spPr/>
      <dgm:t>
        <a:bodyPr/>
        <a:lstStyle/>
        <a:p>
          <a:r>
            <a:rPr lang="en-GB"/>
            <a:t>Your ability to engage with criticism/other points of view</a:t>
          </a:r>
          <a:endParaRPr lang="en-US"/>
        </a:p>
      </dgm:t>
    </dgm:pt>
    <dgm:pt modelId="{755A926B-1E25-450E-8CD0-3344AE4B702F}" type="parTrans" cxnId="{0054A52F-0BEA-494B-90FC-552E5CF1AAB0}">
      <dgm:prSet/>
      <dgm:spPr/>
      <dgm:t>
        <a:bodyPr/>
        <a:lstStyle/>
        <a:p>
          <a:endParaRPr lang="en-US"/>
        </a:p>
      </dgm:t>
    </dgm:pt>
    <dgm:pt modelId="{091FA0AD-7081-4CBB-9656-ED276ECE62FE}" type="sibTrans" cxnId="{0054A52F-0BEA-494B-90FC-552E5CF1AAB0}">
      <dgm:prSet/>
      <dgm:spPr/>
      <dgm:t>
        <a:bodyPr/>
        <a:lstStyle/>
        <a:p>
          <a:endParaRPr lang="en-US"/>
        </a:p>
      </dgm:t>
    </dgm:pt>
    <dgm:pt modelId="{EB3DD882-AF98-4056-8995-88E3A14DCA66}" type="pres">
      <dgm:prSet presAssocID="{572A49BF-33AA-4999-8478-0C79F21E64C4}" presName="cycle" presStyleCnt="0">
        <dgm:presLayoutVars>
          <dgm:dir/>
          <dgm:resizeHandles val="exact"/>
        </dgm:presLayoutVars>
      </dgm:prSet>
      <dgm:spPr/>
    </dgm:pt>
    <dgm:pt modelId="{43530F8F-68CB-4FE7-BFE1-D1C1CCC7F4D2}" type="pres">
      <dgm:prSet presAssocID="{512747A1-9E5C-496F-A9D0-DA21D02E7B40}" presName="dummy" presStyleCnt="0"/>
      <dgm:spPr/>
    </dgm:pt>
    <dgm:pt modelId="{0E206192-CC7A-45CE-BD5C-8995C03BDFD2}" type="pres">
      <dgm:prSet presAssocID="{512747A1-9E5C-496F-A9D0-DA21D02E7B40}" presName="node" presStyleLbl="revTx" presStyleIdx="0" presStyleCnt="7">
        <dgm:presLayoutVars>
          <dgm:bulletEnabled val="1"/>
        </dgm:presLayoutVars>
      </dgm:prSet>
      <dgm:spPr/>
    </dgm:pt>
    <dgm:pt modelId="{09C7D73C-555C-4230-88CF-EF8D115944E6}" type="pres">
      <dgm:prSet presAssocID="{0E9E116C-8FC7-481D-AE15-96627D5E681C}" presName="sibTrans" presStyleLbl="node1" presStyleIdx="0" presStyleCnt="7"/>
      <dgm:spPr/>
    </dgm:pt>
    <dgm:pt modelId="{0F3DE776-2BF5-44DB-85F0-E5F9A93DDB65}" type="pres">
      <dgm:prSet presAssocID="{D175DF61-D5F8-466D-8AA4-5F10792E6AD6}" presName="dummy" presStyleCnt="0"/>
      <dgm:spPr/>
    </dgm:pt>
    <dgm:pt modelId="{1BC8446E-037F-497D-84AC-DC586C936D29}" type="pres">
      <dgm:prSet presAssocID="{D175DF61-D5F8-466D-8AA4-5F10792E6AD6}" presName="node" presStyleLbl="revTx" presStyleIdx="1" presStyleCnt="7">
        <dgm:presLayoutVars>
          <dgm:bulletEnabled val="1"/>
        </dgm:presLayoutVars>
      </dgm:prSet>
      <dgm:spPr/>
    </dgm:pt>
    <dgm:pt modelId="{4F9C73EE-8A50-4847-AEB4-6737174D41DF}" type="pres">
      <dgm:prSet presAssocID="{C836FEA9-8E14-4A5B-9743-7D08B30D2306}" presName="sibTrans" presStyleLbl="node1" presStyleIdx="1" presStyleCnt="7"/>
      <dgm:spPr/>
    </dgm:pt>
    <dgm:pt modelId="{DDA03072-84BD-4DEF-BAF6-A58FD44F5F90}" type="pres">
      <dgm:prSet presAssocID="{97686C36-09DD-46D5-BF88-493B83FF86FB}" presName="dummy" presStyleCnt="0"/>
      <dgm:spPr/>
    </dgm:pt>
    <dgm:pt modelId="{49AC4394-048F-4BF9-A6AB-E1C3C582AC5F}" type="pres">
      <dgm:prSet presAssocID="{97686C36-09DD-46D5-BF88-493B83FF86FB}" presName="node" presStyleLbl="revTx" presStyleIdx="2" presStyleCnt="7">
        <dgm:presLayoutVars>
          <dgm:bulletEnabled val="1"/>
        </dgm:presLayoutVars>
      </dgm:prSet>
      <dgm:spPr/>
    </dgm:pt>
    <dgm:pt modelId="{6C13C0D5-677A-427C-AA40-11BE70305AAF}" type="pres">
      <dgm:prSet presAssocID="{BD6EF696-6A34-4633-8F7B-D3AF8FDAF386}" presName="sibTrans" presStyleLbl="node1" presStyleIdx="2" presStyleCnt="7"/>
      <dgm:spPr/>
    </dgm:pt>
    <dgm:pt modelId="{3DC7F556-F779-43F1-9888-DB1CCD568999}" type="pres">
      <dgm:prSet presAssocID="{85EED849-8A46-4563-BBC8-EF719D4A4672}" presName="dummy" presStyleCnt="0"/>
      <dgm:spPr/>
    </dgm:pt>
    <dgm:pt modelId="{B6562523-9DBC-4301-B2AC-81578E177D82}" type="pres">
      <dgm:prSet presAssocID="{85EED849-8A46-4563-BBC8-EF719D4A4672}" presName="node" presStyleLbl="revTx" presStyleIdx="3" presStyleCnt="7">
        <dgm:presLayoutVars>
          <dgm:bulletEnabled val="1"/>
        </dgm:presLayoutVars>
      </dgm:prSet>
      <dgm:spPr/>
    </dgm:pt>
    <dgm:pt modelId="{CFC45F42-EE60-403D-9B7F-8101B9EA687B}" type="pres">
      <dgm:prSet presAssocID="{062A95F0-69EF-4933-AE4A-9A1B3C3B504F}" presName="sibTrans" presStyleLbl="node1" presStyleIdx="3" presStyleCnt="7"/>
      <dgm:spPr/>
    </dgm:pt>
    <dgm:pt modelId="{9A756E96-BFFB-4FC2-9664-29E4C7C3F9E5}" type="pres">
      <dgm:prSet presAssocID="{B14046AB-8032-4602-BA06-7666B1979683}" presName="dummy" presStyleCnt="0"/>
      <dgm:spPr/>
    </dgm:pt>
    <dgm:pt modelId="{A2D519B9-69CB-41BD-A094-9E34C4665A02}" type="pres">
      <dgm:prSet presAssocID="{B14046AB-8032-4602-BA06-7666B1979683}" presName="node" presStyleLbl="revTx" presStyleIdx="4" presStyleCnt="7">
        <dgm:presLayoutVars>
          <dgm:bulletEnabled val="1"/>
        </dgm:presLayoutVars>
      </dgm:prSet>
      <dgm:spPr/>
    </dgm:pt>
    <dgm:pt modelId="{DF3CCF79-34C7-4901-B64B-FD96BEB95966}" type="pres">
      <dgm:prSet presAssocID="{D5E8CFF9-306B-47CB-8592-A8C4BA0331FF}" presName="sibTrans" presStyleLbl="node1" presStyleIdx="4" presStyleCnt="7"/>
      <dgm:spPr/>
    </dgm:pt>
    <dgm:pt modelId="{A7007434-2A54-4B52-B254-412CFAFA0A5A}" type="pres">
      <dgm:prSet presAssocID="{7308DC0B-24EB-4821-BDAD-E3C1151B897E}" presName="dummy" presStyleCnt="0"/>
      <dgm:spPr/>
    </dgm:pt>
    <dgm:pt modelId="{E16F1C2A-FA8F-4525-BC0B-2B8696D5B73E}" type="pres">
      <dgm:prSet presAssocID="{7308DC0B-24EB-4821-BDAD-E3C1151B897E}" presName="node" presStyleLbl="revTx" presStyleIdx="5" presStyleCnt="7">
        <dgm:presLayoutVars>
          <dgm:bulletEnabled val="1"/>
        </dgm:presLayoutVars>
      </dgm:prSet>
      <dgm:spPr/>
    </dgm:pt>
    <dgm:pt modelId="{B40B5066-BC71-405C-BC3F-25CEECABD05A}" type="pres">
      <dgm:prSet presAssocID="{278D4B91-B4BB-4F41-82E9-4E6BC457B993}" presName="sibTrans" presStyleLbl="node1" presStyleIdx="5" presStyleCnt="7"/>
      <dgm:spPr/>
    </dgm:pt>
    <dgm:pt modelId="{9912DA94-3164-4DBD-AB0A-DE0C44B7E2D5}" type="pres">
      <dgm:prSet presAssocID="{3F43AF8D-1AC2-4BB0-93E4-C78091588FEE}" presName="dummy" presStyleCnt="0"/>
      <dgm:spPr/>
    </dgm:pt>
    <dgm:pt modelId="{0CBCB490-F000-43A9-85C8-E9FFB5B9CE80}" type="pres">
      <dgm:prSet presAssocID="{3F43AF8D-1AC2-4BB0-93E4-C78091588FEE}" presName="node" presStyleLbl="revTx" presStyleIdx="6" presStyleCnt="7">
        <dgm:presLayoutVars>
          <dgm:bulletEnabled val="1"/>
        </dgm:presLayoutVars>
      </dgm:prSet>
      <dgm:spPr/>
    </dgm:pt>
    <dgm:pt modelId="{A84C15F3-BE8B-4FAB-867E-A8C943382427}" type="pres">
      <dgm:prSet presAssocID="{091FA0AD-7081-4CBB-9656-ED276ECE62FE}" presName="sibTrans" presStyleLbl="node1" presStyleIdx="6" presStyleCnt="7"/>
      <dgm:spPr/>
    </dgm:pt>
  </dgm:ptLst>
  <dgm:cxnLst>
    <dgm:cxn modelId="{CEB31A08-503D-48A3-9CDF-817FAD533423}" type="presOf" srcId="{D175DF61-D5F8-466D-8AA4-5F10792E6AD6}" destId="{1BC8446E-037F-497D-84AC-DC586C936D29}" srcOrd="0" destOrd="0" presId="urn:microsoft.com/office/officeart/2005/8/layout/cycle1"/>
    <dgm:cxn modelId="{780FF320-A6F7-47AE-8B69-89F51D88F153}" type="presOf" srcId="{85EED849-8A46-4563-BBC8-EF719D4A4672}" destId="{B6562523-9DBC-4301-B2AC-81578E177D82}" srcOrd="0" destOrd="0" presId="urn:microsoft.com/office/officeart/2005/8/layout/cycle1"/>
    <dgm:cxn modelId="{087C412F-31E0-40A6-8FE3-0805578E3D52}" srcId="{572A49BF-33AA-4999-8478-0C79F21E64C4}" destId="{512747A1-9E5C-496F-A9D0-DA21D02E7B40}" srcOrd="0" destOrd="0" parTransId="{C8D0A69C-BC92-4652-AA13-8EB75F6968EC}" sibTransId="{0E9E116C-8FC7-481D-AE15-96627D5E681C}"/>
    <dgm:cxn modelId="{0054A52F-0BEA-494B-90FC-552E5CF1AAB0}" srcId="{572A49BF-33AA-4999-8478-0C79F21E64C4}" destId="{3F43AF8D-1AC2-4BB0-93E4-C78091588FEE}" srcOrd="6" destOrd="0" parTransId="{755A926B-1E25-450E-8CD0-3344AE4B702F}" sibTransId="{091FA0AD-7081-4CBB-9656-ED276ECE62FE}"/>
    <dgm:cxn modelId="{74842633-831E-41A7-94FD-429096441500}" type="presOf" srcId="{062A95F0-69EF-4933-AE4A-9A1B3C3B504F}" destId="{CFC45F42-EE60-403D-9B7F-8101B9EA687B}" srcOrd="0" destOrd="0" presId="urn:microsoft.com/office/officeart/2005/8/layout/cycle1"/>
    <dgm:cxn modelId="{D4544064-CBF7-4C12-9F72-279386D58AC2}" type="presOf" srcId="{091FA0AD-7081-4CBB-9656-ED276ECE62FE}" destId="{A84C15F3-BE8B-4FAB-867E-A8C943382427}" srcOrd="0" destOrd="0" presId="urn:microsoft.com/office/officeart/2005/8/layout/cycle1"/>
    <dgm:cxn modelId="{2BAA3F46-7742-47F6-BB30-6D8991ED7C47}" srcId="{572A49BF-33AA-4999-8478-0C79F21E64C4}" destId="{D175DF61-D5F8-466D-8AA4-5F10792E6AD6}" srcOrd="1" destOrd="0" parTransId="{2D77D066-0538-4F91-A2A3-3D4AF5D5DE33}" sibTransId="{C836FEA9-8E14-4A5B-9743-7D08B30D2306}"/>
    <dgm:cxn modelId="{96840548-9D71-4DCA-835C-929490676625}" type="presOf" srcId="{D5E8CFF9-306B-47CB-8592-A8C4BA0331FF}" destId="{DF3CCF79-34C7-4901-B64B-FD96BEB95966}" srcOrd="0" destOrd="0" presId="urn:microsoft.com/office/officeart/2005/8/layout/cycle1"/>
    <dgm:cxn modelId="{70BE2E49-9851-43C2-8F01-C21DB5FC35EA}" type="presOf" srcId="{97686C36-09DD-46D5-BF88-493B83FF86FB}" destId="{49AC4394-048F-4BF9-A6AB-E1C3C582AC5F}" srcOrd="0" destOrd="0" presId="urn:microsoft.com/office/officeart/2005/8/layout/cycle1"/>
    <dgm:cxn modelId="{5CA81D77-68BF-4BB5-8E16-74CB1ADE7552}" type="presOf" srcId="{C836FEA9-8E14-4A5B-9743-7D08B30D2306}" destId="{4F9C73EE-8A50-4847-AEB4-6737174D41DF}" srcOrd="0" destOrd="0" presId="urn:microsoft.com/office/officeart/2005/8/layout/cycle1"/>
    <dgm:cxn modelId="{2F27435A-4DB8-4196-B6EF-6B4CC89A739D}" type="presOf" srcId="{3F43AF8D-1AC2-4BB0-93E4-C78091588FEE}" destId="{0CBCB490-F000-43A9-85C8-E9FFB5B9CE80}" srcOrd="0" destOrd="0" presId="urn:microsoft.com/office/officeart/2005/8/layout/cycle1"/>
    <dgm:cxn modelId="{36C4F77B-24A2-411C-93AF-AAF14FD95B89}" type="presOf" srcId="{278D4B91-B4BB-4F41-82E9-4E6BC457B993}" destId="{B40B5066-BC71-405C-BC3F-25CEECABD05A}" srcOrd="0" destOrd="0" presId="urn:microsoft.com/office/officeart/2005/8/layout/cycle1"/>
    <dgm:cxn modelId="{8146AC7E-0D58-4F38-9A62-C551D8F4E9ED}" srcId="{572A49BF-33AA-4999-8478-0C79F21E64C4}" destId="{97686C36-09DD-46D5-BF88-493B83FF86FB}" srcOrd="2" destOrd="0" parTransId="{A35698C9-C943-465B-B717-AA2CF8AD3290}" sibTransId="{BD6EF696-6A34-4633-8F7B-D3AF8FDAF386}"/>
    <dgm:cxn modelId="{C690A4AF-8342-455B-853A-A1CF839C51E9}" type="presOf" srcId="{572A49BF-33AA-4999-8478-0C79F21E64C4}" destId="{EB3DD882-AF98-4056-8995-88E3A14DCA66}" srcOrd="0" destOrd="0" presId="urn:microsoft.com/office/officeart/2005/8/layout/cycle1"/>
    <dgm:cxn modelId="{FDEBADB1-012E-436C-A0F1-A909C6623E59}" type="presOf" srcId="{0E9E116C-8FC7-481D-AE15-96627D5E681C}" destId="{09C7D73C-555C-4230-88CF-EF8D115944E6}" srcOrd="0" destOrd="0" presId="urn:microsoft.com/office/officeart/2005/8/layout/cycle1"/>
    <dgm:cxn modelId="{F469AEB3-602E-4709-A455-351FFA0CD670}" type="presOf" srcId="{B14046AB-8032-4602-BA06-7666B1979683}" destId="{A2D519B9-69CB-41BD-A094-9E34C4665A02}" srcOrd="0" destOrd="0" presId="urn:microsoft.com/office/officeart/2005/8/layout/cycle1"/>
    <dgm:cxn modelId="{F931CEB5-817D-49CB-9842-8893CFFCF798}" type="presOf" srcId="{7308DC0B-24EB-4821-BDAD-E3C1151B897E}" destId="{E16F1C2A-FA8F-4525-BC0B-2B8696D5B73E}" srcOrd="0" destOrd="0" presId="urn:microsoft.com/office/officeart/2005/8/layout/cycle1"/>
    <dgm:cxn modelId="{E04C39B7-5BAC-4AF8-B48A-F752256587CD}" type="presOf" srcId="{512747A1-9E5C-496F-A9D0-DA21D02E7B40}" destId="{0E206192-CC7A-45CE-BD5C-8995C03BDFD2}" srcOrd="0" destOrd="0" presId="urn:microsoft.com/office/officeart/2005/8/layout/cycle1"/>
    <dgm:cxn modelId="{A9720DBC-A90E-418C-8C14-1758F74D1706}" type="presOf" srcId="{BD6EF696-6A34-4633-8F7B-D3AF8FDAF386}" destId="{6C13C0D5-677A-427C-AA40-11BE70305AAF}" srcOrd="0" destOrd="0" presId="urn:microsoft.com/office/officeart/2005/8/layout/cycle1"/>
    <dgm:cxn modelId="{317C35D3-F226-4FCF-9451-AB91FBE0F793}" srcId="{572A49BF-33AA-4999-8478-0C79F21E64C4}" destId="{85EED849-8A46-4563-BBC8-EF719D4A4672}" srcOrd="3" destOrd="0" parTransId="{1ECDF2B5-8722-4743-B3B2-C6F0E515D12B}" sibTransId="{062A95F0-69EF-4933-AE4A-9A1B3C3B504F}"/>
    <dgm:cxn modelId="{2F3C05E0-E87B-4D96-B7DE-3E0FDCBAE3D1}" srcId="{572A49BF-33AA-4999-8478-0C79F21E64C4}" destId="{B14046AB-8032-4602-BA06-7666B1979683}" srcOrd="4" destOrd="0" parTransId="{41927B2C-7947-4454-863C-E55EC4A4A123}" sibTransId="{D5E8CFF9-306B-47CB-8592-A8C4BA0331FF}"/>
    <dgm:cxn modelId="{5778B1FA-75B7-4CF7-94B3-76DD2C26911D}" srcId="{572A49BF-33AA-4999-8478-0C79F21E64C4}" destId="{7308DC0B-24EB-4821-BDAD-E3C1151B897E}" srcOrd="5" destOrd="0" parTransId="{2AEC6351-C255-49CA-B88C-967CEE77DC57}" sibTransId="{278D4B91-B4BB-4F41-82E9-4E6BC457B993}"/>
    <dgm:cxn modelId="{304193D8-44D6-45C8-A2D8-D17B4E452629}" type="presParOf" srcId="{EB3DD882-AF98-4056-8995-88E3A14DCA66}" destId="{43530F8F-68CB-4FE7-BFE1-D1C1CCC7F4D2}" srcOrd="0" destOrd="0" presId="urn:microsoft.com/office/officeart/2005/8/layout/cycle1"/>
    <dgm:cxn modelId="{4B6062F8-282B-4D3E-BDFD-157891CCC8CD}" type="presParOf" srcId="{EB3DD882-AF98-4056-8995-88E3A14DCA66}" destId="{0E206192-CC7A-45CE-BD5C-8995C03BDFD2}" srcOrd="1" destOrd="0" presId="urn:microsoft.com/office/officeart/2005/8/layout/cycle1"/>
    <dgm:cxn modelId="{6068E8C2-4CC3-45D5-B39F-5D1D7DE0F78F}" type="presParOf" srcId="{EB3DD882-AF98-4056-8995-88E3A14DCA66}" destId="{09C7D73C-555C-4230-88CF-EF8D115944E6}" srcOrd="2" destOrd="0" presId="urn:microsoft.com/office/officeart/2005/8/layout/cycle1"/>
    <dgm:cxn modelId="{C62E075B-C519-477D-A8B8-8C5E77CE8534}" type="presParOf" srcId="{EB3DD882-AF98-4056-8995-88E3A14DCA66}" destId="{0F3DE776-2BF5-44DB-85F0-E5F9A93DDB65}" srcOrd="3" destOrd="0" presId="urn:microsoft.com/office/officeart/2005/8/layout/cycle1"/>
    <dgm:cxn modelId="{F5B4EB2A-E0A1-4CC4-A35D-66DC72004B3B}" type="presParOf" srcId="{EB3DD882-AF98-4056-8995-88E3A14DCA66}" destId="{1BC8446E-037F-497D-84AC-DC586C936D29}" srcOrd="4" destOrd="0" presId="urn:microsoft.com/office/officeart/2005/8/layout/cycle1"/>
    <dgm:cxn modelId="{2EA2A9FE-A002-4DDD-981C-3D40C375EB34}" type="presParOf" srcId="{EB3DD882-AF98-4056-8995-88E3A14DCA66}" destId="{4F9C73EE-8A50-4847-AEB4-6737174D41DF}" srcOrd="5" destOrd="0" presId="urn:microsoft.com/office/officeart/2005/8/layout/cycle1"/>
    <dgm:cxn modelId="{E1C9F46A-AD19-417F-9980-4752C89B6375}" type="presParOf" srcId="{EB3DD882-AF98-4056-8995-88E3A14DCA66}" destId="{DDA03072-84BD-4DEF-BAF6-A58FD44F5F90}" srcOrd="6" destOrd="0" presId="urn:microsoft.com/office/officeart/2005/8/layout/cycle1"/>
    <dgm:cxn modelId="{A33D1D2D-599D-4F32-9056-6A8A0A9F4F6B}" type="presParOf" srcId="{EB3DD882-AF98-4056-8995-88E3A14DCA66}" destId="{49AC4394-048F-4BF9-A6AB-E1C3C582AC5F}" srcOrd="7" destOrd="0" presId="urn:microsoft.com/office/officeart/2005/8/layout/cycle1"/>
    <dgm:cxn modelId="{945908F8-5EE9-44E6-BD02-92094184586B}" type="presParOf" srcId="{EB3DD882-AF98-4056-8995-88E3A14DCA66}" destId="{6C13C0D5-677A-427C-AA40-11BE70305AAF}" srcOrd="8" destOrd="0" presId="urn:microsoft.com/office/officeart/2005/8/layout/cycle1"/>
    <dgm:cxn modelId="{12377BEC-6E41-4BDA-9A4F-9737B42B0F0F}" type="presParOf" srcId="{EB3DD882-AF98-4056-8995-88E3A14DCA66}" destId="{3DC7F556-F779-43F1-9888-DB1CCD568999}" srcOrd="9" destOrd="0" presId="urn:microsoft.com/office/officeart/2005/8/layout/cycle1"/>
    <dgm:cxn modelId="{CF51C35E-0DA3-4230-8573-3CD181CA547E}" type="presParOf" srcId="{EB3DD882-AF98-4056-8995-88E3A14DCA66}" destId="{B6562523-9DBC-4301-B2AC-81578E177D82}" srcOrd="10" destOrd="0" presId="urn:microsoft.com/office/officeart/2005/8/layout/cycle1"/>
    <dgm:cxn modelId="{46A741D6-F09B-43F2-8A1A-3DC3413C22FE}" type="presParOf" srcId="{EB3DD882-AF98-4056-8995-88E3A14DCA66}" destId="{CFC45F42-EE60-403D-9B7F-8101B9EA687B}" srcOrd="11" destOrd="0" presId="urn:microsoft.com/office/officeart/2005/8/layout/cycle1"/>
    <dgm:cxn modelId="{E666C930-5737-4A62-AF36-B4B8BB849393}" type="presParOf" srcId="{EB3DD882-AF98-4056-8995-88E3A14DCA66}" destId="{9A756E96-BFFB-4FC2-9664-29E4C7C3F9E5}" srcOrd="12" destOrd="0" presId="urn:microsoft.com/office/officeart/2005/8/layout/cycle1"/>
    <dgm:cxn modelId="{EB84020A-BECD-472A-BC2F-A9333C8794F4}" type="presParOf" srcId="{EB3DD882-AF98-4056-8995-88E3A14DCA66}" destId="{A2D519B9-69CB-41BD-A094-9E34C4665A02}" srcOrd="13" destOrd="0" presId="urn:microsoft.com/office/officeart/2005/8/layout/cycle1"/>
    <dgm:cxn modelId="{406FB9A8-DE95-41E4-918E-B6C4E620490E}" type="presParOf" srcId="{EB3DD882-AF98-4056-8995-88E3A14DCA66}" destId="{DF3CCF79-34C7-4901-B64B-FD96BEB95966}" srcOrd="14" destOrd="0" presId="urn:microsoft.com/office/officeart/2005/8/layout/cycle1"/>
    <dgm:cxn modelId="{45CEE8EB-A4D2-454A-AC1A-DE690C86655E}" type="presParOf" srcId="{EB3DD882-AF98-4056-8995-88E3A14DCA66}" destId="{A7007434-2A54-4B52-B254-412CFAFA0A5A}" srcOrd="15" destOrd="0" presId="urn:microsoft.com/office/officeart/2005/8/layout/cycle1"/>
    <dgm:cxn modelId="{C5CB493D-A055-4263-9B2A-B9ADFD97CA08}" type="presParOf" srcId="{EB3DD882-AF98-4056-8995-88E3A14DCA66}" destId="{E16F1C2A-FA8F-4525-BC0B-2B8696D5B73E}" srcOrd="16" destOrd="0" presId="urn:microsoft.com/office/officeart/2005/8/layout/cycle1"/>
    <dgm:cxn modelId="{D11870BC-6F3A-4851-B4F9-82B1B328C3D7}" type="presParOf" srcId="{EB3DD882-AF98-4056-8995-88E3A14DCA66}" destId="{B40B5066-BC71-405C-BC3F-25CEECABD05A}" srcOrd="17" destOrd="0" presId="urn:microsoft.com/office/officeart/2005/8/layout/cycle1"/>
    <dgm:cxn modelId="{3287B3E0-EFB1-473C-B3F2-63F25013FA27}" type="presParOf" srcId="{EB3DD882-AF98-4056-8995-88E3A14DCA66}" destId="{9912DA94-3164-4DBD-AB0A-DE0C44B7E2D5}" srcOrd="18" destOrd="0" presId="urn:microsoft.com/office/officeart/2005/8/layout/cycle1"/>
    <dgm:cxn modelId="{70168F78-67A6-4DF3-9CBB-52ACEC4EC07B}" type="presParOf" srcId="{EB3DD882-AF98-4056-8995-88E3A14DCA66}" destId="{0CBCB490-F000-43A9-85C8-E9FFB5B9CE80}" srcOrd="19" destOrd="0" presId="urn:microsoft.com/office/officeart/2005/8/layout/cycle1"/>
    <dgm:cxn modelId="{6379205D-2E9E-430B-86D7-4D1ADCA4EF83}" type="presParOf" srcId="{EB3DD882-AF98-4056-8995-88E3A14DCA66}" destId="{A84C15F3-BE8B-4FAB-867E-A8C943382427}"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6192-CC7A-45CE-BD5C-8995C03BDFD2}">
      <dsp:nvSpPr>
        <dsp:cNvPr id="0" name=""/>
        <dsp:cNvSpPr/>
      </dsp:nvSpPr>
      <dsp:spPr>
        <a:xfrm>
          <a:off x="4908617" y="2554"/>
          <a:ext cx="1145620" cy="1145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Your ability to write coherently and concisely, using appropriate expression and terminology</a:t>
          </a:r>
          <a:endParaRPr lang="en-US" sz="1100" kern="1200"/>
        </a:p>
      </dsp:txBody>
      <dsp:txXfrm>
        <a:off x="4908617" y="2554"/>
        <a:ext cx="1145620" cy="1145620"/>
      </dsp:txXfrm>
    </dsp:sp>
    <dsp:sp modelId="{09C7D73C-555C-4230-88CF-EF8D115944E6}">
      <dsp:nvSpPr>
        <dsp:cNvPr id="0" name=""/>
        <dsp:cNvSpPr/>
      </dsp:nvSpPr>
      <dsp:spPr>
        <a:xfrm>
          <a:off x="1325575" y="63042"/>
          <a:ext cx="5943100" cy="5943100"/>
        </a:xfrm>
        <a:prstGeom prst="circularArrow">
          <a:avLst>
            <a:gd name="adj1" fmla="val 3759"/>
            <a:gd name="adj2" fmla="val 234511"/>
            <a:gd name="adj3" fmla="val 19828378"/>
            <a:gd name="adj4" fmla="val 18604276"/>
            <a:gd name="adj5" fmla="val 438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8446E-037F-497D-84AC-DC586C936D29}">
      <dsp:nvSpPr>
        <dsp:cNvPr id="0" name=""/>
        <dsp:cNvSpPr/>
      </dsp:nvSpPr>
      <dsp:spPr>
        <a:xfrm>
          <a:off x="6385418" y="1854403"/>
          <a:ext cx="1145620" cy="1145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Your ability to construct an argument</a:t>
          </a:r>
          <a:endParaRPr lang="en-US" sz="1100" kern="1200"/>
        </a:p>
      </dsp:txBody>
      <dsp:txXfrm>
        <a:off x="6385418" y="1854403"/>
        <a:ext cx="1145620" cy="1145620"/>
      </dsp:txXfrm>
    </dsp:sp>
    <dsp:sp modelId="{4F9C73EE-8A50-4847-AEB4-6737174D41DF}">
      <dsp:nvSpPr>
        <dsp:cNvPr id="0" name=""/>
        <dsp:cNvSpPr/>
      </dsp:nvSpPr>
      <dsp:spPr>
        <a:xfrm>
          <a:off x="1325575" y="63042"/>
          <a:ext cx="5943100" cy="5943100"/>
        </a:xfrm>
        <a:prstGeom prst="circularArrow">
          <a:avLst>
            <a:gd name="adj1" fmla="val 3759"/>
            <a:gd name="adj2" fmla="val 234511"/>
            <a:gd name="adj3" fmla="val 1231487"/>
            <a:gd name="adj4" fmla="val 21556460"/>
            <a:gd name="adj5" fmla="val 438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C4394-048F-4BF9-A6AB-E1C3C582AC5F}">
      <dsp:nvSpPr>
        <dsp:cNvPr id="0" name=""/>
        <dsp:cNvSpPr/>
      </dsp:nvSpPr>
      <dsp:spPr>
        <a:xfrm>
          <a:off x="5858354" y="4163621"/>
          <a:ext cx="1145620" cy="1145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Your ability to analyse authorial methods and intentions</a:t>
          </a:r>
          <a:endParaRPr lang="en-US" sz="1100" kern="1200"/>
        </a:p>
      </dsp:txBody>
      <dsp:txXfrm>
        <a:off x="5858354" y="4163621"/>
        <a:ext cx="1145620" cy="1145620"/>
      </dsp:txXfrm>
    </dsp:sp>
    <dsp:sp modelId="{6C13C0D5-677A-427C-AA40-11BE70305AAF}">
      <dsp:nvSpPr>
        <dsp:cNvPr id="0" name=""/>
        <dsp:cNvSpPr/>
      </dsp:nvSpPr>
      <dsp:spPr>
        <a:xfrm>
          <a:off x="1325575" y="63042"/>
          <a:ext cx="5943100" cy="5943100"/>
        </a:xfrm>
        <a:prstGeom prst="circularArrow">
          <a:avLst>
            <a:gd name="adj1" fmla="val 3759"/>
            <a:gd name="adj2" fmla="val 234511"/>
            <a:gd name="adj3" fmla="val 4438654"/>
            <a:gd name="adj4" fmla="val 3306715"/>
            <a:gd name="adj5" fmla="val 438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62523-9DBC-4301-B2AC-81578E177D82}">
      <dsp:nvSpPr>
        <dsp:cNvPr id="0" name=""/>
        <dsp:cNvSpPr/>
      </dsp:nvSpPr>
      <dsp:spPr>
        <a:xfrm>
          <a:off x="3724315" y="5191320"/>
          <a:ext cx="1145620" cy="1145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Your knowledge and application of contexts within which texts are situated and written</a:t>
          </a:r>
          <a:endParaRPr lang="en-US" sz="1100" kern="1200"/>
        </a:p>
      </dsp:txBody>
      <dsp:txXfrm>
        <a:off x="3724315" y="5191320"/>
        <a:ext cx="1145620" cy="1145620"/>
      </dsp:txXfrm>
    </dsp:sp>
    <dsp:sp modelId="{CFC45F42-EE60-403D-9B7F-8101B9EA687B}">
      <dsp:nvSpPr>
        <dsp:cNvPr id="0" name=""/>
        <dsp:cNvSpPr/>
      </dsp:nvSpPr>
      <dsp:spPr>
        <a:xfrm>
          <a:off x="1325575" y="63042"/>
          <a:ext cx="5943100" cy="5943100"/>
        </a:xfrm>
        <a:prstGeom prst="circularArrow">
          <a:avLst>
            <a:gd name="adj1" fmla="val 3759"/>
            <a:gd name="adj2" fmla="val 234511"/>
            <a:gd name="adj3" fmla="val 7258774"/>
            <a:gd name="adj4" fmla="val 6126835"/>
            <a:gd name="adj5" fmla="val 438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519B9-69CB-41BD-A094-9E34C4665A02}">
      <dsp:nvSpPr>
        <dsp:cNvPr id="0" name=""/>
        <dsp:cNvSpPr/>
      </dsp:nvSpPr>
      <dsp:spPr>
        <a:xfrm>
          <a:off x="1590277" y="4163621"/>
          <a:ext cx="1145620" cy="1145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Your ability to compare texts</a:t>
          </a:r>
          <a:endParaRPr lang="en-US" sz="1100" kern="1200"/>
        </a:p>
      </dsp:txBody>
      <dsp:txXfrm>
        <a:off x="1590277" y="4163621"/>
        <a:ext cx="1145620" cy="1145620"/>
      </dsp:txXfrm>
    </dsp:sp>
    <dsp:sp modelId="{DF3CCF79-34C7-4901-B64B-FD96BEB95966}">
      <dsp:nvSpPr>
        <dsp:cNvPr id="0" name=""/>
        <dsp:cNvSpPr/>
      </dsp:nvSpPr>
      <dsp:spPr>
        <a:xfrm>
          <a:off x="1325575" y="63042"/>
          <a:ext cx="5943100" cy="5943100"/>
        </a:xfrm>
        <a:prstGeom prst="circularArrow">
          <a:avLst>
            <a:gd name="adj1" fmla="val 3759"/>
            <a:gd name="adj2" fmla="val 234511"/>
            <a:gd name="adj3" fmla="val 10609029"/>
            <a:gd name="adj4" fmla="val 9334002"/>
            <a:gd name="adj5" fmla="val 438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F1C2A-FA8F-4525-BC0B-2B8696D5B73E}">
      <dsp:nvSpPr>
        <dsp:cNvPr id="0" name=""/>
        <dsp:cNvSpPr/>
      </dsp:nvSpPr>
      <dsp:spPr>
        <a:xfrm>
          <a:off x="1063213" y="1854403"/>
          <a:ext cx="1145620" cy="1145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Your ability to evaluate typicality of texts within contexts</a:t>
          </a:r>
          <a:endParaRPr lang="en-US" sz="1100" kern="1200"/>
        </a:p>
      </dsp:txBody>
      <dsp:txXfrm>
        <a:off x="1063213" y="1854403"/>
        <a:ext cx="1145620" cy="1145620"/>
      </dsp:txXfrm>
    </dsp:sp>
    <dsp:sp modelId="{B40B5066-BC71-405C-BC3F-25CEECABD05A}">
      <dsp:nvSpPr>
        <dsp:cNvPr id="0" name=""/>
        <dsp:cNvSpPr/>
      </dsp:nvSpPr>
      <dsp:spPr>
        <a:xfrm>
          <a:off x="1325575" y="63042"/>
          <a:ext cx="5943100" cy="5943100"/>
        </a:xfrm>
        <a:prstGeom prst="circularArrow">
          <a:avLst>
            <a:gd name="adj1" fmla="val 3759"/>
            <a:gd name="adj2" fmla="val 234511"/>
            <a:gd name="adj3" fmla="val 13561213"/>
            <a:gd name="adj4" fmla="val 12337111"/>
            <a:gd name="adj5" fmla="val 438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CB490-F000-43A9-85C8-E9FFB5B9CE80}">
      <dsp:nvSpPr>
        <dsp:cNvPr id="0" name=""/>
        <dsp:cNvSpPr/>
      </dsp:nvSpPr>
      <dsp:spPr>
        <a:xfrm>
          <a:off x="2540013" y="2554"/>
          <a:ext cx="1145620" cy="1145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Your ability to engage with criticism/other points of view</a:t>
          </a:r>
          <a:endParaRPr lang="en-US" sz="1100" kern="1200"/>
        </a:p>
      </dsp:txBody>
      <dsp:txXfrm>
        <a:off x="2540013" y="2554"/>
        <a:ext cx="1145620" cy="1145620"/>
      </dsp:txXfrm>
    </dsp:sp>
    <dsp:sp modelId="{A84C15F3-BE8B-4FAB-867E-A8C943382427}">
      <dsp:nvSpPr>
        <dsp:cNvPr id="0" name=""/>
        <dsp:cNvSpPr/>
      </dsp:nvSpPr>
      <dsp:spPr>
        <a:xfrm>
          <a:off x="1325575" y="63042"/>
          <a:ext cx="5943100" cy="5943100"/>
        </a:xfrm>
        <a:prstGeom prst="circularArrow">
          <a:avLst>
            <a:gd name="adj1" fmla="val 3759"/>
            <a:gd name="adj2" fmla="val 234511"/>
            <a:gd name="adj3" fmla="val 16742231"/>
            <a:gd name="adj4" fmla="val 15423258"/>
            <a:gd name="adj5" fmla="val 438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D61ED98-1C3C-4835-969A-4837646EB994}" type="datetimeFigureOut">
              <a:rPr lang="en-GB" smtClean="0"/>
              <a:t>17/02/2022</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00A3E3-FE4B-4AC1-91A7-28287BEDFC04}" type="slidenum">
              <a:rPr lang="en-GB" smtClean="0"/>
              <a:t>‹#›</a:t>
            </a:fld>
            <a:endParaRPr lang="en-GB"/>
          </a:p>
        </p:txBody>
      </p:sp>
    </p:spTree>
    <p:extLst>
      <p:ext uri="{BB962C8B-B14F-4D97-AF65-F5344CB8AC3E}">
        <p14:creationId xmlns:p14="http://schemas.microsoft.com/office/powerpoint/2010/main" val="385589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4BE9451-54ED-274D-97A4-487C8FBB8045}" type="datetimeFigureOut">
              <a:rPr lang="en-US" smtClean="0"/>
              <a:t>2/17/2022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034D2EF-133E-7141-809B-67D69D7AB675}" type="slidenum">
              <a:rPr lang="en-US" smtClean="0"/>
              <a:t>‹#›</a:t>
            </a:fld>
            <a:endParaRPr lang="en-US"/>
          </a:p>
        </p:txBody>
      </p:sp>
    </p:spTree>
    <p:extLst>
      <p:ext uri="{BB962C8B-B14F-4D97-AF65-F5344CB8AC3E}">
        <p14:creationId xmlns:p14="http://schemas.microsoft.com/office/powerpoint/2010/main" val="3921160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414713" y="6129338"/>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2" name="Title 1"/>
          <p:cNvSpPr>
            <a:spLocks noGrp="1"/>
          </p:cNvSpPr>
          <p:nvPr>
            <p:ph type="ctrTitle"/>
          </p:nvPr>
        </p:nvSpPr>
        <p:spPr>
          <a:xfrm>
            <a:off x="685800" y="1809498"/>
            <a:ext cx="7772400" cy="1177819"/>
          </a:xfrm>
        </p:spPr>
        <p:txBody>
          <a:bodyPr/>
          <a:lstStyle>
            <a:lvl1pPr>
              <a:defRPr>
                <a:latin typeface="Rockwell"/>
                <a:cs typeface="Rockwell"/>
              </a:defRPr>
            </a:lvl1pPr>
          </a:lstStyle>
          <a:p>
            <a:r>
              <a:rPr lang="en-GB"/>
              <a:t>Click to edit Master title style</a:t>
            </a:r>
            <a:endParaRPr lang="en-US"/>
          </a:p>
        </p:txBody>
      </p:sp>
      <p:sp>
        <p:nvSpPr>
          <p:cNvPr id="3" name="Subtitle 2"/>
          <p:cNvSpPr>
            <a:spLocks noGrp="1"/>
          </p:cNvSpPr>
          <p:nvPr>
            <p:ph type="subTitle" idx="1"/>
          </p:nvPr>
        </p:nvSpPr>
        <p:spPr>
          <a:xfrm>
            <a:off x="1371600" y="3147230"/>
            <a:ext cx="6400800" cy="80734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0"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303196" y="300160"/>
            <a:ext cx="2468880" cy="689918"/>
          </a:xfrm>
          <a:prstGeom prst="rect">
            <a:avLst/>
          </a:prstGeom>
        </p:spPr>
      </p:pic>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208" y="4165283"/>
            <a:ext cx="32944015" cy="4667883"/>
          </a:xfrm>
          <a:prstGeom prst="rect">
            <a:avLst/>
          </a:prstGeom>
        </p:spPr>
      </p:pic>
      <p:pic>
        <p:nvPicPr>
          <p:cNvPr id="16" name="Picture 1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22783192" y="97643"/>
            <a:ext cx="45686113" cy="6473328"/>
          </a:xfrm>
          <a:prstGeom prst="rect">
            <a:avLst/>
          </a:prstGeom>
        </p:spPr>
      </p:pic>
      <p:pic>
        <p:nvPicPr>
          <p:cNvPr id="17" name="Picture 1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2140933" y="-858910"/>
            <a:ext cx="45686113" cy="6473328"/>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247" t="7576" r="3663"/>
          <a:stretch/>
        </p:blipFill>
        <p:spPr>
          <a:xfrm>
            <a:off x="7503462" y="6192073"/>
            <a:ext cx="1183341" cy="462928"/>
          </a:xfrm>
          <a:prstGeom prst="rect">
            <a:avLst/>
          </a:prstGeom>
        </p:spPr>
      </p:pic>
    </p:spTree>
    <p:extLst>
      <p:ext uri="{BB962C8B-B14F-4D97-AF65-F5344CB8AC3E}">
        <p14:creationId xmlns:p14="http://schemas.microsoft.com/office/powerpoint/2010/main" val="5471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spTree>
    <p:extLst>
      <p:ext uri="{BB962C8B-B14F-4D97-AF65-F5344CB8AC3E}">
        <p14:creationId xmlns:p14="http://schemas.microsoft.com/office/powerpoint/2010/main" val="270377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spTree>
    <p:extLst>
      <p:ext uri="{BB962C8B-B14F-4D97-AF65-F5344CB8AC3E}">
        <p14:creationId xmlns:p14="http://schemas.microsoft.com/office/powerpoint/2010/main" val="29930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174" y="5599518"/>
            <a:ext cx="19081148" cy="2703634"/>
          </a:xfrm>
          <a:prstGeom prst="rect">
            <a:avLst/>
          </a:prstGeom>
        </p:spPr>
      </p:pic>
    </p:spTree>
    <p:extLst>
      <p:ext uri="{BB962C8B-B14F-4D97-AF65-F5344CB8AC3E}">
        <p14:creationId xmlns:p14="http://schemas.microsoft.com/office/powerpoint/2010/main" val="63961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9" name="Picture 8"/>
          <p:cNvPicPr>
            <a:picLocks noChangeAspect="1"/>
          </p:cNvPicPr>
          <p:nvPr/>
        </p:nvPicPr>
        <p:blipFill>
          <a:blip r:embed="rId3"/>
          <a:stretch>
            <a:fillRect/>
          </a:stretch>
        </p:blipFill>
        <p:spPr>
          <a:xfrm>
            <a:off x="-798897" y="6229815"/>
            <a:ext cx="11621352" cy="49533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171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625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2" name="Picture 11"/>
          <p:cNvPicPr>
            <a:picLocks noChangeAspect="1"/>
          </p:cNvPicPr>
          <p:nvPr/>
        </p:nvPicPr>
        <p:blipFill>
          <a:blip r:embed="rId3"/>
          <a:stretch>
            <a:fillRect/>
          </a:stretch>
        </p:blipFill>
        <p:spPr>
          <a:xfrm>
            <a:off x="-798897" y="6229815"/>
            <a:ext cx="11621352" cy="49533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82888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8" name="Picture 7"/>
          <p:cNvPicPr>
            <a:picLocks noChangeAspect="1"/>
          </p:cNvPicPr>
          <p:nvPr/>
        </p:nvPicPr>
        <p:blipFill>
          <a:blip r:embed="rId3"/>
          <a:stretch>
            <a:fillRect/>
          </a:stretch>
        </p:blipFill>
        <p:spPr>
          <a:xfrm>
            <a:off x="-798897" y="6229815"/>
            <a:ext cx="11621352" cy="49533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147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7" name="Picture 6"/>
          <p:cNvPicPr>
            <a:picLocks noChangeAspect="1"/>
          </p:cNvPicPr>
          <p:nvPr/>
        </p:nvPicPr>
        <p:blipFill>
          <a:blip r:embed="rId3"/>
          <a:stretch>
            <a:fillRect/>
          </a:stretch>
        </p:blipFill>
        <p:spPr>
          <a:xfrm>
            <a:off x="-798897" y="6229815"/>
            <a:ext cx="11621352" cy="49533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03920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73685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9236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3700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yriad Pro"/>
                <a:ea typeface="+mn-ea"/>
                <a:cs typeface="+mn-cs"/>
              </a:defRPr>
            </a:lvl1pPr>
          </a:lstStyle>
          <a:p>
            <a:fld id="{7EA65AEC-D016-0B4D-B2C5-F967B7FBEB6C}" type="datetimeFigureOut">
              <a:rPr lang="en-US" smtClean="0"/>
              <a:t>2/17/2022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yriad Pro"/>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yriad Pro"/>
                <a:ea typeface="+mn-ea"/>
                <a:cs typeface="+mn-cs"/>
              </a:defRPr>
            </a:lvl1pPr>
          </a:lstStyle>
          <a:p>
            <a:fld id="{F93B9964-4EB4-3E45-97F3-1A8E6FF937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yriad Pro"/>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yriad Pro"/>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yriad Pro"/>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D2A905-2BBE-478B-B0C6-951209D46B74}"/>
              </a:ext>
            </a:extLst>
          </p:cNvPr>
          <p:cNvSpPr txBox="1"/>
          <p:nvPr/>
        </p:nvSpPr>
        <p:spPr>
          <a:xfrm>
            <a:off x="1281419" y="2256639"/>
            <a:ext cx="4662181"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t>A-Level English Literature</a:t>
            </a:r>
          </a:p>
          <a:p>
            <a:endParaRPr lang="en-GB" sz="3200"/>
          </a:p>
          <a:p>
            <a:endParaRPr lang="en-GB" sz="3200"/>
          </a:p>
        </p:txBody>
      </p:sp>
    </p:spTree>
    <p:extLst>
      <p:ext uri="{BB962C8B-B14F-4D97-AF65-F5344CB8AC3E}">
        <p14:creationId xmlns:p14="http://schemas.microsoft.com/office/powerpoint/2010/main" val="422381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A519-4770-4E1A-BD28-AB7763AE314F}"/>
              </a:ext>
            </a:extLst>
          </p:cNvPr>
          <p:cNvSpPr>
            <a:spLocks noGrp="1"/>
          </p:cNvSpPr>
          <p:nvPr>
            <p:ph type="title"/>
          </p:nvPr>
        </p:nvSpPr>
        <p:spPr/>
        <p:txBody>
          <a:bodyPr/>
          <a:lstStyle/>
          <a:p>
            <a:r>
              <a:rPr lang="en-GB">
                <a:ea typeface="ＭＳ Ｐゴシック"/>
              </a:rPr>
              <a:t>Quick-wins and practical starting points</a:t>
            </a:r>
            <a:endParaRPr lang="en-GB"/>
          </a:p>
        </p:txBody>
      </p:sp>
      <p:sp>
        <p:nvSpPr>
          <p:cNvPr id="3" name="Content Placeholder 2">
            <a:extLst>
              <a:ext uri="{FF2B5EF4-FFF2-40B4-BE49-F238E27FC236}">
                <a16:creationId xmlns:a16="http://schemas.microsoft.com/office/drawing/2014/main" id="{A722C3CC-8296-4A63-B9BD-42918A54AD1D}"/>
              </a:ext>
            </a:extLst>
          </p:cNvPr>
          <p:cNvSpPr>
            <a:spLocks noGrp="1"/>
          </p:cNvSpPr>
          <p:nvPr>
            <p:ph idx="1"/>
          </p:nvPr>
        </p:nvSpPr>
        <p:spPr>
          <a:xfrm>
            <a:off x="457200" y="1600200"/>
            <a:ext cx="8229600" cy="4172343"/>
          </a:xfrm>
        </p:spPr>
        <p:txBody>
          <a:bodyPr/>
          <a:lstStyle/>
          <a:p>
            <a:r>
              <a:rPr lang="en-GB" sz="2800">
                <a:latin typeface="Rockwell"/>
                <a:ea typeface="ＭＳ Ｐゴシック"/>
              </a:rPr>
              <a:t>Re-read the set texts </a:t>
            </a:r>
          </a:p>
          <a:p>
            <a:r>
              <a:rPr lang="en-GB" sz="2800">
                <a:latin typeface="Rockwell"/>
                <a:ea typeface="ＭＳ Ｐゴシック"/>
              </a:rPr>
              <a:t>Find all previous exercise books and ensure they are organised </a:t>
            </a:r>
            <a:endParaRPr lang="en-US" sz="2800">
              <a:latin typeface="Rockwell"/>
              <a:ea typeface="ＭＳ Ｐゴシック"/>
            </a:endParaRPr>
          </a:p>
          <a:p>
            <a:r>
              <a:rPr lang="en-GB" sz="2800">
                <a:latin typeface="Rockwell"/>
                <a:ea typeface="ＭＳ Ｐゴシック"/>
              </a:rPr>
              <a:t>Organise your notes/exercise books into Papers and Sections – file-dividers and post-it tabs </a:t>
            </a:r>
            <a:endParaRPr lang="en-US" sz="2800">
              <a:latin typeface="Rockwell"/>
              <a:ea typeface="ＭＳ Ｐゴシック"/>
            </a:endParaRPr>
          </a:p>
          <a:p>
            <a:r>
              <a:rPr lang="en-GB" sz="2800">
                <a:latin typeface="Rockwell"/>
                <a:ea typeface="ＭＳ Ｐゴシック"/>
              </a:rPr>
              <a:t>Speak to us if you have resources missing</a:t>
            </a:r>
            <a:endParaRPr lang="en-GB" sz="3600">
              <a:latin typeface="Rockwell"/>
            </a:endParaRPr>
          </a:p>
          <a:p>
            <a:endParaRPr lang="en-GB" sz="2800">
              <a:latin typeface="Rockwell"/>
              <a:ea typeface="ＭＳ Ｐゴシック"/>
            </a:endParaRPr>
          </a:p>
        </p:txBody>
      </p:sp>
    </p:spTree>
    <p:extLst>
      <p:ext uri="{BB962C8B-B14F-4D97-AF65-F5344CB8AC3E}">
        <p14:creationId xmlns:p14="http://schemas.microsoft.com/office/powerpoint/2010/main" val="407766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5922-71FD-4D75-8C43-EEDCA6E8CA64}"/>
              </a:ext>
            </a:extLst>
          </p:cNvPr>
          <p:cNvSpPr>
            <a:spLocks noGrp="1"/>
          </p:cNvSpPr>
          <p:nvPr>
            <p:ph type="title"/>
          </p:nvPr>
        </p:nvSpPr>
        <p:spPr/>
        <p:txBody>
          <a:bodyPr/>
          <a:lstStyle/>
          <a:p>
            <a:r>
              <a:rPr lang="en-GB">
                <a:ea typeface="+mj-lt"/>
                <a:cs typeface="+mj-lt"/>
              </a:rPr>
              <a:t>How can parents help?</a:t>
            </a:r>
            <a:endParaRPr lang="en-US"/>
          </a:p>
        </p:txBody>
      </p:sp>
      <p:sp>
        <p:nvSpPr>
          <p:cNvPr id="3" name="Content Placeholder 2">
            <a:extLst>
              <a:ext uri="{FF2B5EF4-FFF2-40B4-BE49-F238E27FC236}">
                <a16:creationId xmlns:a16="http://schemas.microsoft.com/office/drawing/2014/main" id="{66CE1205-276C-4A45-B4E7-E2F2AB0ABB9A}"/>
              </a:ext>
            </a:extLst>
          </p:cNvPr>
          <p:cNvSpPr>
            <a:spLocks noGrp="1"/>
          </p:cNvSpPr>
          <p:nvPr>
            <p:ph idx="1"/>
          </p:nvPr>
        </p:nvSpPr>
        <p:spPr/>
        <p:txBody>
          <a:bodyPr/>
          <a:lstStyle/>
          <a:p>
            <a:endParaRPr lang="en-GB" sz="2000">
              <a:latin typeface="Rockwell"/>
            </a:endParaRPr>
          </a:p>
          <a:p>
            <a:r>
              <a:rPr lang="en-GB" sz="2000">
                <a:latin typeface="Rockwell"/>
                <a:ea typeface="ＭＳ Ｐゴシック"/>
              </a:rPr>
              <a:t>Ask what revision students have scheduled each week – get them to talk you through what they are doing and why and then show you some of their revision.</a:t>
            </a:r>
          </a:p>
          <a:p>
            <a:r>
              <a:rPr lang="en-GB" sz="2000">
                <a:latin typeface="Rockwell"/>
                <a:ea typeface="ＭＳ Ｐゴシック"/>
              </a:rPr>
              <a:t>Focus on meaningful, manageable chunks of revision. So, 45 mins of solid focused revision and then 15 to 20 mins of walking the dog, watching the TV, listening to music, is much more effective than being locked in a room for 2 and a half hours being passive.</a:t>
            </a:r>
          </a:p>
          <a:p>
            <a:r>
              <a:rPr lang="en-GB" sz="2000">
                <a:latin typeface="Rockwell"/>
                <a:ea typeface="ＭＳ Ｐゴシック"/>
              </a:rPr>
              <a:t>Help by listening and answering questions. A really effective way to learn is to explain something to somebody else – this helps arguments and ideas stick in the mind.</a:t>
            </a:r>
          </a:p>
          <a:p>
            <a:endParaRPr lang="en-GB" sz="2000">
              <a:latin typeface="Rockwell"/>
            </a:endParaRPr>
          </a:p>
        </p:txBody>
      </p:sp>
    </p:spTree>
    <p:extLst>
      <p:ext uri="{BB962C8B-B14F-4D97-AF65-F5344CB8AC3E}">
        <p14:creationId xmlns:p14="http://schemas.microsoft.com/office/powerpoint/2010/main" val="118068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AFF896-6141-49E0-9393-FB127EFFE3A1}"/>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pic>
        <p:nvPicPr>
          <p:cNvPr id="3" name="Picture 3" descr="Graphical user interface&#10;&#10;Description automatically generated">
            <a:extLst>
              <a:ext uri="{FF2B5EF4-FFF2-40B4-BE49-F238E27FC236}">
                <a16:creationId xmlns:a16="http://schemas.microsoft.com/office/drawing/2014/main" id="{6C7892C6-4C1F-46EA-AFD7-052E2933CB4A}"/>
              </a:ext>
            </a:extLst>
          </p:cNvPr>
          <p:cNvPicPr>
            <a:picLocks noChangeAspect="1"/>
          </p:cNvPicPr>
          <p:nvPr/>
        </p:nvPicPr>
        <p:blipFill rotWithShape="1">
          <a:blip r:embed="rId2"/>
          <a:srcRect l="-160" t="24432" r="12460" b="8239"/>
          <a:stretch/>
        </p:blipFill>
        <p:spPr>
          <a:xfrm>
            <a:off x="398834" y="1101050"/>
            <a:ext cx="7829576" cy="3379593"/>
          </a:xfrm>
          <a:prstGeom prst="rect">
            <a:avLst/>
          </a:prstGeom>
        </p:spPr>
      </p:pic>
      <p:pic>
        <p:nvPicPr>
          <p:cNvPr id="4" name="Picture 4">
            <a:extLst>
              <a:ext uri="{FF2B5EF4-FFF2-40B4-BE49-F238E27FC236}">
                <a16:creationId xmlns:a16="http://schemas.microsoft.com/office/drawing/2014/main" id="{E4F464D6-DFA7-4696-9130-926A9A089C7E}"/>
              </a:ext>
            </a:extLst>
          </p:cNvPr>
          <p:cNvPicPr>
            <a:picLocks noChangeAspect="1"/>
          </p:cNvPicPr>
          <p:nvPr/>
        </p:nvPicPr>
        <p:blipFill rotWithShape="1">
          <a:blip r:embed="rId3"/>
          <a:srcRect l="1901" t="69215" b="-427"/>
          <a:stretch/>
        </p:blipFill>
        <p:spPr>
          <a:xfrm>
            <a:off x="1381328" y="5791918"/>
            <a:ext cx="5019474" cy="710815"/>
          </a:xfrm>
          <a:prstGeom prst="rect">
            <a:avLst/>
          </a:prstGeom>
        </p:spPr>
      </p:pic>
      <p:sp>
        <p:nvSpPr>
          <p:cNvPr id="5" name="TextBox 4">
            <a:extLst>
              <a:ext uri="{FF2B5EF4-FFF2-40B4-BE49-F238E27FC236}">
                <a16:creationId xmlns:a16="http://schemas.microsoft.com/office/drawing/2014/main" id="{4ADF042F-5895-4A72-B8D8-D11A265D8FDB}"/>
              </a:ext>
            </a:extLst>
          </p:cNvPr>
          <p:cNvSpPr txBox="1"/>
          <p:nvPr/>
        </p:nvSpPr>
        <p:spPr>
          <a:xfrm>
            <a:off x="3531141" y="2752928"/>
            <a:ext cx="5486400" cy="258532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Study over the last two years has been divided into topics across both papers.</a:t>
            </a:r>
          </a:p>
          <a:p>
            <a:endParaRPr lang="en-GB"/>
          </a:p>
          <a:p>
            <a:r>
              <a:rPr lang="en-GB"/>
              <a:t>Taming of the Shrew, Unseen Poetry, The Great Gatsby and Pre-1900 Poetry</a:t>
            </a:r>
          </a:p>
          <a:p>
            <a:endParaRPr lang="en-GB"/>
          </a:p>
          <a:p>
            <a:r>
              <a:rPr lang="en-GB"/>
              <a:t>Up The Line to Death, Unseen War Prose, Prose and Drama comparison:  A Long </a:t>
            </a:r>
            <a:r>
              <a:rPr lang="en-GB" err="1"/>
              <a:t>Long</a:t>
            </a:r>
            <a:r>
              <a:rPr lang="en-GB"/>
              <a:t> Way &amp; Blackadder Goes Forth</a:t>
            </a:r>
          </a:p>
        </p:txBody>
      </p:sp>
    </p:spTree>
    <p:extLst>
      <p:ext uri="{BB962C8B-B14F-4D97-AF65-F5344CB8AC3E}">
        <p14:creationId xmlns:p14="http://schemas.microsoft.com/office/powerpoint/2010/main" val="385391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9636-D2B5-452D-9537-51DF49FC8A70}"/>
              </a:ext>
            </a:extLst>
          </p:cNvPr>
          <p:cNvSpPr>
            <a:spLocks noGrp="1"/>
          </p:cNvSpPr>
          <p:nvPr>
            <p:ph type="title"/>
          </p:nvPr>
        </p:nvSpPr>
        <p:spPr>
          <a:xfrm>
            <a:off x="398834" y="31447"/>
            <a:ext cx="8229600" cy="1143000"/>
          </a:xfrm>
        </p:spPr>
        <p:txBody>
          <a:bodyPr wrap="square" anchor="ctr">
            <a:normAutofit fontScale="90000"/>
          </a:bodyPr>
          <a:lstStyle/>
          <a:p>
            <a:r>
              <a:rPr lang="en-GB">
                <a:ea typeface="ＭＳ Ｐゴシック"/>
              </a:rPr>
              <a:t>What do the examinations look like?</a:t>
            </a:r>
            <a:endParaRPr lang="en-GB"/>
          </a:p>
        </p:txBody>
      </p:sp>
      <p:sp>
        <p:nvSpPr>
          <p:cNvPr id="3" name="Content Placeholder 2">
            <a:extLst>
              <a:ext uri="{FF2B5EF4-FFF2-40B4-BE49-F238E27FC236}">
                <a16:creationId xmlns:a16="http://schemas.microsoft.com/office/drawing/2014/main" id="{8C6F3F71-9067-42BD-9B6F-C8FBB302657C}"/>
              </a:ext>
            </a:extLst>
          </p:cNvPr>
          <p:cNvSpPr>
            <a:spLocks noGrp="1"/>
          </p:cNvSpPr>
          <p:nvPr>
            <p:ph sz="half" idx="2"/>
          </p:nvPr>
        </p:nvSpPr>
        <p:spPr>
          <a:xfrm>
            <a:off x="398834" y="1425845"/>
            <a:ext cx="4040188" cy="3951288"/>
          </a:xfrm>
        </p:spPr>
        <p:txBody>
          <a:bodyPr wrap="square" anchor="t">
            <a:noAutofit/>
          </a:bodyPr>
          <a:lstStyle/>
          <a:p>
            <a:pPr marL="0" indent="0">
              <a:lnSpc>
                <a:spcPct val="90000"/>
              </a:lnSpc>
              <a:buNone/>
            </a:pPr>
            <a:r>
              <a:rPr lang="en-GB" sz="1800" b="1">
                <a:highlight>
                  <a:srgbClr val="FFFF00"/>
                </a:highlight>
                <a:latin typeface="Rockwell"/>
                <a:ea typeface="ＭＳ Ｐゴシック"/>
              </a:rPr>
              <a:t>Paper 1: Love Through the Ages (75 marks)</a:t>
            </a:r>
            <a:endParaRPr lang="en-US" sz="1800" b="1">
              <a:highlight>
                <a:srgbClr val="FFFF00"/>
              </a:highlight>
              <a:latin typeface="Rockwell"/>
              <a:ea typeface="ＭＳ Ｐゴシック"/>
            </a:endParaRPr>
          </a:p>
          <a:p>
            <a:pPr>
              <a:lnSpc>
                <a:spcPct val="90000"/>
              </a:lnSpc>
            </a:pPr>
            <a:r>
              <a:rPr lang="en-GB" sz="1800" b="1">
                <a:latin typeface="Rockwell"/>
                <a:ea typeface="ＭＳ Ｐゴシック"/>
              </a:rPr>
              <a:t>3 hours</a:t>
            </a:r>
          </a:p>
          <a:p>
            <a:pPr>
              <a:lnSpc>
                <a:spcPct val="90000"/>
              </a:lnSpc>
            </a:pPr>
            <a:r>
              <a:rPr lang="en-GB" sz="1800" b="1">
                <a:latin typeface="Rockwell"/>
                <a:ea typeface="ＭＳ Ｐゴシック"/>
              </a:rPr>
              <a:t>3 questions</a:t>
            </a:r>
          </a:p>
          <a:p>
            <a:pPr>
              <a:lnSpc>
                <a:spcPct val="90000"/>
              </a:lnSpc>
            </a:pPr>
            <a:r>
              <a:rPr lang="en-GB" sz="1800">
                <a:latin typeface="Rockwell"/>
                <a:ea typeface="ＭＳ Ｐゴシック"/>
              </a:rPr>
              <a:t>Section A: Shakespeare (closed-book but extract and one question)</a:t>
            </a:r>
          </a:p>
          <a:p>
            <a:pPr>
              <a:lnSpc>
                <a:spcPct val="90000"/>
              </a:lnSpc>
            </a:pPr>
            <a:r>
              <a:rPr lang="en-GB" sz="1800">
                <a:latin typeface="Rockwell"/>
                <a:ea typeface="ＭＳ Ｐゴシック"/>
              </a:rPr>
              <a:t>Section B: Unseen Love Poetry (two poems and one question)</a:t>
            </a:r>
          </a:p>
          <a:p>
            <a:pPr>
              <a:lnSpc>
                <a:spcPct val="90000"/>
              </a:lnSpc>
            </a:pPr>
            <a:r>
              <a:rPr lang="en-GB" sz="1800">
                <a:latin typeface="Rockwell"/>
                <a:ea typeface="ＭＳ Ｐゴシック"/>
              </a:rPr>
              <a:t>Section C: Love Prose (Gatsby) and Poetry (Pre-1900 Anthology) no extracts but open-book and a choice of questions</a:t>
            </a:r>
          </a:p>
        </p:txBody>
      </p:sp>
      <p:sp>
        <p:nvSpPr>
          <p:cNvPr id="4" name="Content Placeholder 3">
            <a:extLst>
              <a:ext uri="{FF2B5EF4-FFF2-40B4-BE49-F238E27FC236}">
                <a16:creationId xmlns:a16="http://schemas.microsoft.com/office/drawing/2014/main" id="{68E4ED6C-CBB4-4655-980E-7724CB66E45E}"/>
              </a:ext>
            </a:extLst>
          </p:cNvPr>
          <p:cNvSpPr>
            <a:spLocks noGrp="1"/>
          </p:cNvSpPr>
          <p:nvPr>
            <p:ph sz="quarter" idx="4"/>
          </p:nvPr>
        </p:nvSpPr>
        <p:spPr>
          <a:xfrm>
            <a:off x="4855729" y="1394276"/>
            <a:ext cx="4041775" cy="3951288"/>
          </a:xfrm>
        </p:spPr>
        <p:txBody>
          <a:bodyPr wrap="square" anchor="t">
            <a:noAutofit/>
          </a:bodyPr>
          <a:lstStyle/>
          <a:p>
            <a:pPr marL="0" indent="0">
              <a:lnSpc>
                <a:spcPct val="90000"/>
              </a:lnSpc>
              <a:buNone/>
            </a:pPr>
            <a:r>
              <a:rPr lang="en-GB" sz="1800" b="1">
                <a:highlight>
                  <a:srgbClr val="FFFF00"/>
                </a:highlight>
                <a:latin typeface="Rockwell"/>
                <a:ea typeface="ＭＳ Ｐゴシック"/>
              </a:rPr>
              <a:t>Paper 2: WW1 and its aftermath (75 marks)</a:t>
            </a:r>
            <a:endParaRPr lang="en-US" sz="1800" b="1">
              <a:highlight>
                <a:srgbClr val="FFFF00"/>
              </a:highlight>
              <a:latin typeface="Rockwell"/>
              <a:ea typeface="ＭＳ Ｐゴシック"/>
            </a:endParaRPr>
          </a:p>
          <a:p>
            <a:pPr>
              <a:lnSpc>
                <a:spcPct val="90000"/>
              </a:lnSpc>
            </a:pPr>
            <a:r>
              <a:rPr lang="en-GB" sz="1800" b="1">
                <a:latin typeface="Rockwell"/>
                <a:ea typeface="ＭＳ Ｐゴシック"/>
              </a:rPr>
              <a:t>2 hours 30 minutes</a:t>
            </a:r>
          </a:p>
          <a:p>
            <a:pPr>
              <a:lnSpc>
                <a:spcPct val="90000"/>
              </a:lnSpc>
            </a:pPr>
            <a:r>
              <a:rPr lang="en-GB" sz="1800" b="1">
                <a:latin typeface="Rockwell"/>
                <a:ea typeface="ＭＳ Ｐゴシック"/>
              </a:rPr>
              <a:t>3 questions</a:t>
            </a:r>
          </a:p>
          <a:p>
            <a:pPr>
              <a:lnSpc>
                <a:spcPct val="90000"/>
              </a:lnSpc>
            </a:pPr>
            <a:r>
              <a:rPr lang="en-GB" sz="1800">
                <a:latin typeface="Rockwell"/>
                <a:ea typeface="ＭＳ Ｐゴシック"/>
              </a:rPr>
              <a:t>Section A: Poetry: Up The Line to Death (open-book and a choice of questions)</a:t>
            </a:r>
          </a:p>
          <a:p>
            <a:pPr>
              <a:lnSpc>
                <a:spcPct val="90000"/>
              </a:lnSpc>
            </a:pPr>
            <a:r>
              <a:rPr lang="en-GB" sz="1800">
                <a:latin typeface="Rockwell"/>
                <a:ea typeface="ＭＳ Ｐゴシック"/>
              </a:rPr>
              <a:t>Section B: Unseen War Prose (one prose extract and one question)</a:t>
            </a:r>
          </a:p>
          <a:p>
            <a:pPr>
              <a:lnSpc>
                <a:spcPct val="90000"/>
              </a:lnSpc>
            </a:pPr>
            <a:r>
              <a:rPr lang="en-GB" sz="1800">
                <a:latin typeface="Rockwell"/>
                <a:ea typeface="ＭＳ Ｐゴシック"/>
              </a:rPr>
              <a:t>Section C: Prose (A Long, Long Way) and Drama (Blackadder Goes Forth) comparison (open-book, one question, no extract)</a:t>
            </a:r>
            <a:endParaRPr lang="en-GB" sz="1800">
              <a:latin typeface="Rockwell"/>
            </a:endParaRPr>
          </a:p>
        </p:txBody>
      </p:sp>
      <p:sp>
        <p:nvSpPr>
          <p:cNvPr id="5" name="TextBox 4">
            <a:extLst>
              <a:ext uri="{FF2B5EF4-FFF2-40B4-BE49-F238E27FC236}">
                <a16:creationId xmlns:a16="http://schemas.microsoft.com/office/drawing/2014/main" id="{E97F2D4D-BD9F-474A-8EAB-4FF4332FE824}"/>
              </a:ext>
            </a:extLst>
          </p:cNvPr>
          <p:cNvSpPr txBox="1"/>
          <p:nvPr/>
        </p:nvSpPr>
        <p:spPr>
          <a:xfrm>
            <a:off x="680937" y="5661498"/>
            <a:ext cx="73541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highlight>
                  <a:srgbClr val="FFFF00"/>
                </a:highlight>
              </a:rPr>
              <a:t>The organised system of exercise book has been set up to facilitate this- how organised are students in the keeping of their notes across these 6 exercise books? </a:t>
            </a:r>
          </a:p>
        </p:txBody>
      </p:sp>
    </p:spTree>
    <p:extLst>
      <p:ext uri="{BB962C8B-B14F-4D97-AF65-F5344CB8AC3E}">
        <p14:creationId xmlns:p14="http://schemas.microsoft.com/office/powerpoint/2010/main" val="123999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FAA4-E2B1-4B43-9BD6-123B4F5E5629}"/>
              </a:ext>
            </a:extLst>
          </p:cNvPr>
          <p:cNvSpPr>
            <a:spLocks noGrp="1"/>
          </p:cNvSpPr>
          <p:nvPr>
            <p:ph type="title"/>
          </p:nvPr>
        </p:nvSpPr>
        <p:spPr/>
        <p:txBody>
          <a:bodyPr/>
          <a:lstStyle/>
          <a:p>
            <a:r>
              <a:rPr lang="en-GB">
                <a:ea typeface="ＭＳ Ｐゴシック"/>
              </a:rPr>
              <a:t>Independent Study: Texts Across Time</a:t>
            </a:r>
            <a:endParaRPr lang="en-GB"/>
          </a:p>
        </p:txBody>
      </p:sp>
      <p:sp>
        <p:nvSpPr>
          <p:cNvPr id="3" name="Content Placeholder 2">
            <a:extLst>
              <a:ext uri="{FF2B5EF4-FFF2-40B4-BE49-F238E27FC236}">
                <a16:creationId xmlns:a16="http://schemas.microsoft.com/office/drawing/2014/main" id="{E0E6C3E7-894F-488D-B414-2A1CE0B9DE4F}"/>
              </a:ext>
            </a:extLst>
          </p:cNvPr>
          <p:cNvSpPr>
            <a:spLocks noGrp="1"/>
          </p:cNvSpPr>
          <p:nvPr>
            <p:ph idx="1"/>
          </p:nvPr>
        </p:nvSpPr>
        <p:spPr/>
        <p:txBody>
          <a:bodyPr/>
          <a:lstStyle/>
          <a:p>
            <a:r>
              <a:rPr lang="en-GB" sz="3600">
                <a:ea typeface="ＭＳ Ｐゴシック"/>
              </a:rPr>
              <a:t> Completed by all 3 students </a:t>
            </a:r>
            <a:endParaRPr lang="en-US" sz="3600"/>
          </a:p>
          <a:p>
            <a:r>
              <a:rPr lang="en-GB" sz="3600">
                <a:ea typeface="ＭＳ Ｐゴシック"/>
              </a:rPr>
              <a:t>Non-Examined Assessment</a:t>
            </a:r>
          </a:p>
          <a:p>
            <a:r>
              <a:rPr lang="en-GB" sz="3600">
                <a:ea typeface="ＭＳ Ｐゴシック"/>
              </a:rPr>
              <a:t>This is marked internally and will be sent to the exam board for moderation in May 2022</a:t>
            </a:r>
          </a:p>
          <a:p>
            <a:r>
              <a:rPr lang="en-GB" sz="3600">
                <a:ea typeface="ＭＳ Ｐゴシック"/>
              </a:rPr>
              <a:t> Worth 20 % of the overall grade</a:t>
            </a:r>
          </a:p>
          <a:p>
            <a:endParaRPr lang="en-GB" sz="3600"/>
          </a:p>
        </p:txBody>
      </p:sp>
    </p:spTree>
    <p:extLst>
      <p:ext uri="{BB962C8B-B14F-4D97-AF65-F5344CB8AC3E}">
        <p14:creationId xmlns:p14="http://schemas.microsoft.com/office/powerpoint/2010/main" val="420317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6CE6-459C-4D8C-B2A8-F52875A8988A}"/>
              </a:ext>
            </a:extLst>
          </p:cNvPr>
          <p:cNvSpPr>
            <a:spLocks noGrp="1"/>
          </p:cNvSpPr>
          <p:nvPr>
            <p:ph type="title"/>
          </p:nvPr>
        </p:nvSpPr>
        <p:spPr>
          <a:xfrm>
            <a:off x="3219855" y="1955935"/>
            <a:ext cx="3008313" cy="1162050"/>
          </a:xfrm>
        </p:spPr>
        <p:txBody>
          <a:bodyPr wrap="square" anchor="b">
            <a:normAutofit/>
          </a:bodyPr>
          <a:lstStyle/>
          <a:p>
            <a:pPr algn="ctr"/>
            <a:r>
              <a:rPr lang="en-GB"/>
              <a:t>What are you tested on?</a:t>
            </a:r>
          </a:p>
        </p:txBody>
      </p:sp>
      <p:graphicFrame>
        <p:nvGraphicFramePr>
          <p:cNvPr id="10" name="Content Placeholder 2">
            <a:extLst>
              <a:ext uri="{FF2B5EF4-FFF2-40B4-BE49-F238E27FC236}">
                <a16:creationId xmlns:a16="http://schemas.microsoft.com/office/drawing/2014/main" id="{86EF644F-48A8-4BCB-B435-3B51A4A93103}"/>
              </a:ext>
            </a:extLst>
          </p:cNvPr>
          <p:cNvGraphicFramePr>
            <a:graphicFrameLocks noGrp="1"/>
          </p:cNvGraphicFramePr>
          <p:nvPr>
            <p:ph idx="1"/>
            <p:extLst>
              <p:ext uri="{D42A27DB-BD31-4B8C-83A1-F6EECF244321}">
                <p14:modId xmlns:p14="http://schemas.microsoft.com/office/powerpoint/2010/main" val="2671800219"/>
              </p:ext>
            </p:extLst>
          </p:nvPr>
        </p:nvGraphicFramePr>
        <p:xfrm>
          <a:off x="209280" y="389783"/>
          <a:ext cx="8594252" cy="6339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Picture 23" descr="A picture containing text, clipart&#10;&#10;Description automatically generated">
            <a:extLst>
              <a:ext uri="{FF2B5EF4-FFF2-40B4-BE49-F238E27FC236}">
                <a16:creationId xmlns:a16="http://schemas.microsoft.com/office/drawing/2014/main" id="{0F508F38-D04A-4F60-9911-E28777F85508}"/>
              </a:ext>
            </a:extLst>
          </p:cNvPr>
          <p:cNvPicPr>
            <a:picLocks noChangeAspect="1"/>
          </p:cNvPicPr>
          <p:nvPr/>
        </p:nvPicPr>
        <p:blipFill>
          <a:blip r:embed="rId7"/>
          <a:stretch>
            <a:fillRect/>
          </a:stretch>
        </p:blipFill>
        <p:spPr>
          <a:xfrm>
            <a:off x="3351849" y="3620277"/>
            <a:ext cx="2743200" cy="1082842"/>
          </a:xfrm>
          <a:prstGeom prst="rect">
            <a:avLst/>
          </a:prstGeom>
        </p:spPr>
      </p:pic>
    </p:spTree>
    <p:extLst>
      <p:ext uri="{BB962C8B-B14F-4D97-AF65-F5344CB8AC3E}">
        <p14:creationId xmlns:p14="http://schemas.microsoft.com/office/powerpoint/2010/main" val="23043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D77495-C9FA-49BE-922E-3FF5D51C5910}"/>
              </a:ext>
            </a:extLst>
          </p:cNvPr>
          <p:cNvSpPr>
            <a:spLocks noGrp="1"/>
          </p:cNvSpPr>
          <p:nvPr>
            <p:ph type="title"/>
          </p:nvPr>
        </p:nvSpPr>
        <p:spPr/>
        <p:txBody>
          <a:bodyPr wrap="square" anchor="ctr">
            <a:normAutofit/>
          </a:bodyPr>
          <a:lstStyle/>
          <a:p>
            <a:pPr>
              <a:lnSpc>
                <a:spcPct val="90000"/>
              </a:lnSpc>
            </a:pPr>
            <a:r>
              <a:rPr lang="en-US" sz="3700">
                <a:ea typeface="ＭＳ Ｐゴシック"/>
              </a:rPr>
              <a:t>What makes good revision?</a:t>
            </a:r>
            <a:endParaRPr lang="en-US" sz="3700"/>
          </a:p>
        </p:txBody>
      </p:sp>
    </p:spTree>
    <p:extLst>
      <p:ext uri="{BB962C8B-B14F-4D97-AF65-F5344CB8AC3E}">
        <p14:creationId xmlns:p14="http://schemas.microsoft.com/office/powerpoint/2010/main" val="376569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3BB8-18C0-46FC-8548-53965BC80251}"/>
              </a:ext>
            </a:extLst>
          </p:cNvPr>
          <p:cNvSpPr>
            <a:spLocks noGrp="1"/>
          </p:cNvSpPr>
          <p:nvPr>
            <p:ph type="title"/>
          </p:nvPr>
        </p:nvSpPr>
        <p:spPr>
          <a:xfrm>
            <a:off x="5522053" y="274638"/>
            <a:ext cx="3164747" cy="817927"/>
          </a:xfrm>
        </p:spPr>
        <p:txBody>
          <a:bodyPr/>
          <a:lstStyle/>
          <a:p>
            <a:r>
              <a:rPr lang="en-GB">
                <a:ea typeface="ＭＳ Ｐゴシック"/>
              </a:rPr>
              <a:t>Mix it up...</a:t>
            </a:r>
          </a:p>
        </p:txBody>
      </p:sp>
      <p:sp>
        <p:nvSpPr>
          <p:cNvPr id="3" name="Content Placeholder 2">
            <a:extLst>
              <a:ext uri="{FF2B5EF4-FFF2-40B4-BE49-F238E27FC236}">
                <a16:creationId xmlns:a16="http://schemas.microsoft.com/office/drawing/2014/main" id="{A449EF72-341E-4E44-A8C8-0267EB61CAB5}"/>
              </a:ext>
            </a:extLst>
          </p:cNvPr>
          <p:cNvSpPr>
            <a:spLocks noGrp="1"/>
          </p:cNvSpPr>
          <p:nvPr>
            <p:ph sz="half" idx="1"/>
          </p:nvPr>
        </p:nvSpPr>
        <p:spPr>
          <a:xfrm>
            <a:off x="360964" y="-135134"/>
            <a:ext cx="4038600" cy="4525963"/>
          </a:xfrm>
        </p:spPr>
        <p:txBody>
          <a:bodyPr/>
          <a:lstStyle/>
          <a:p>
            <a:pPr marL="0" indent="0">
              <a:buNone/>
            </a:pPr>
            <a:endParaRPr lang="en-GB" sz="2400" b="1" u="sng">
              <a:ea typeface="ＭＳ Ｐゴシック"/>
            </a:endParaRPr>
          </a:p>
          <a:p>
            <a:r>
              <a:rPr lang="en-GB" sz="2400">
                <a:ea typeface="ＭＳ Ｐゴシック"/>
              </a:rPr>
              <a:t>Quiz/elaborate</a:t>
            </a:r>
            <a:endParaRPr lang="en-GB" sz="2400"/>
          </a:p>
          <a:p>
            <a:r>
              <a:rPr lang="en-GB" sz="2400">
                <a:ea typeface="ＭＳ Ｐゴシック"/>
              </a:rPr>
              <a:t>Summarising chapters/key scenes and moments</a:t>
            </a:r>
            <a:endParaRPr lang="en-GB" sz="2400"/>
          </a:p>
          <a:p>
            <a:r>
              <a:rPr lang="en-GB" sz="2400">
                <a:ea typeface="ＭＳ Ｐゴシック"/>
              </a:rPr>
              <a:t>'Blind and timed' annotation of taught and unseen poems </a:t>
            </a:r>
          </a:p>
          <a:p>
            <a:r>
              <a:rPr lang="en-GB" sz="2400">
                <a:ea typeface="ＭＳ Ｐゴシック"/>
              </a:rPr>
              <a:t>Context timelines from memory</a:t>
            </a:r>
            <a:endParaRPr lang="en-GB" sz="2400"/>
          </a:p>
          <a:p>
            <a:r>
              <a:rPr lang="en-GB" sz="2400">
                <a:ea typeface="ＭＳ Ｐゴシック"/>
              </a:rPr>
              <a:t>'Exploding quotations' quickly</a:t>
            </a:r>
          </a:p>
          <a:p>
            <a:endParaRPr lang="en-GB" sz="2400"/>
          </a:p>
          <a:p>
            <a:endParaRPr lang="en-GB" sz="2400"/>
          </a:p>
        </p:txBody>
      </p:sp>
      <p:sp>
        <p:nvSpPr>
          <p:cNvPr id="4" name="Content Placeholder 3">
            <a:extLst>
              <a:ext uri="{FF2B5EF4-FFF2-40B4-BE49-F238E27FC236}">
                <a16:creationId xmlns:a16="http://schemas.microsoft.com/office/drawing/2014/main" id="{495CF61F-993F-4862-B80E-06F8ABB70E0B}"/>
              </a:ext>
            </a:extLst>
          </p:cNvPr>
          <p:cNvSpPr>
            <a:spLocks noGrp="1"/>
          </p:cNvSpPr>
          <p:nvPr>
            <p:ph sz="half" idx="2"/>
          </p:nvPr>
        </p:nvSpPr>
        <p:spPr>
          <a:xfrm>
            <a:off x="4564310" y="1243668"/>
            <a:ext cx="4468535" cy="5354375"/>
          </a:xfrm>
        </p:spPr>
        <p:txBody>
          <a:bodyPr/>
          <a:lstStyle/>
          <a:p>
            <a:pPr marL="0" indent="0">
              <a:buNone/>
            </a:pPr>
            <a:endParaRPr lang="en-GB" b="1" u="sng"/>
          </a:p>
          <a:p>
            <a:r>
              <a:rPr lang="en-GB">
                <a:ea typeface="ＭＳ Ｐゴシック"/>
              </a:rPr>
              <a:t>Full and regular question/paper practice</a:t>
            </a:r>
          </a:p>
          <a:p>
            <a:r>
              <a:rPr lang="en-GB">
                <a:ea typeface="ＭＳ Ｐゴシック"/>
              </a:rPr>
              <a:t>Replicating the demands of the exam – timings and expectations</a:t>
            </a:r>
          </a:p>
          <a:p>
            <a:r>
              <a:rPr lang="en-GB">
                <a:ea typeface="ＭＳ Ｐゴシック"/>
              </a:rPr>
              <a:t>Re-writing previous essays to improve them, based on feedback</a:t>
            </a:r>
          </a:p>
          <a:p>
            <a:pPr marL="0" indent="0">
              <a:buNone/>
            </a:pPr>
            <a:endParaRPr lang="en-GB">
              <a:ea typeface="ＭＳ Ｐゴシック"/>
            </a:endParaRPr>
          </a:p>
          <a:p>
            <a:endParaRPr lang="en-GB">
              <a:ea typeface="ＭＳ Ｐゴシック"/>
            </a:endParaRPr>
          </a:p>
        </p:txBody>
      </p:sp>
      <p:sp>
        <p:nvSpPr>
          <p:cNvPr id="5" name="TextBox 4">
            <a:extLst>
              <a:ext uri="{FF2B5EF4-FFF2-40B4-BE49-F238E27FC236}">
                <a16:creationId xmlns:a16="http://schemas.microsoft.com/office/drawing/2014/main" id="{C0DD64AA-34F4-4D30-89E1-3405E26D4D12}"/>
              </a:ext>
            </a:extLst>
          </p:cNvPr>
          <p:cNvSpPr txBox="1"/>
          <p:nvPr/>
        </p:nvSpPr>
        <p:spPr>
          <a:xfrm>
            <a:off x="282102" y="4805463"/>
            <a:ext cx="435799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a:highlight>
                  <a:srgbClr val="FFFF00"/>
                </a:highlight>
              </a:rPr>
              <a:t>Creating a timetable in relation to revisiting of the topics</a:t>
            </a:r>
          </a:p>
          <a:p>
            <a:r>
              <a:rPr lang="en-GB">
                <a:highlight>
                  <a:srgbClr val="FFFF00"/>
                </a:highlight>
              </a:rPr>
              <a:t>Materials around the house- where can the visual resources be viewed regularly? What kind of study space is this happening in?</a:t>
            </a:r>
          </a:p>
        </p:txBody>
      </p:sp>
    </p:spTree>
    <p:extLst>
      <p:ext uri="{BB962C8B-B14F-4D97-AF65-F5344CB8AC3E}">
        <p14:creationId xmlns:p14="http://schemas.microsoft.com/office/powerpoint/2010/main" val="8934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8638F1-2F6C-4CE2-B15B-ACC8AB05E5FF}"/>
              </a:ext>
            </a:extLst>
          </p:cNvPr>
          <p:cNvSpPr txBox="1"/>
          <p:nvPr/>
        </p:nvSpPr>
        <p:spPr>
          <a:xfrm>
            <a:off x="1838527" y="1099226"/>
            <a:ext cx="553503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u="sng">
                <a:highlight>
                  <a:srgbClr val="FFFF00"/>
                </a:highlight>
              </a:rPr>
              <a:t>Misconceptions around Revision</a:t>
            </a:r>
          </a:p>
          <a:p>
            <a:pPr algn="ctr"/>
            <a:endParaRPr lang="en-GB" sz="2000"/>
          </a:p>
          <a:p>
            <a:r>
              <a:rPr lang="en-GB" sz="2000"/>
              <a:t>Don’t waste time making notes look too pretty</a:t>
            </a:r>
          </a:p>
          <a:p>
            <a:endParaRPr lang="en-GB" sz="2000"/>
          </a:p>
          <a:p>
            <a:r>
              <a:rPr lang="en-GB" sz="2000"/>
              <a:t>Don’t just copy knowledge out in lists or spider diagrams- there needs to be processing and reflection</a:t>
            </a:r>
          </a:p>
          <a:p>
            <a:endParaRPr lang="en-GB" sz="2000"/>
          </a:p>
          <a:p>
            <a:r>
              <a:rPr lang="en-GB" sz="2000"/>
              <a:t>Don’t think doing it once is enough- Do therefore check over materials after completion- transfer can sometimes allow for error in content and spelling- don’t undo the good work already done.</a:t>
            </a:r>
          </a:p>
        </p:txBody>
      </p:sp>
    </p:spTree>
    <p:extLst>
      <p:ext uri="{BB962C8B-B14F-4D97-AF65-F5344CB8AC3E}">
        <p14:creationId xmlns:p14="http://schemas.microsoft.com/office/powerpoint/2010/main" val="397863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A519-4770-4E1A-BD28-AB7763AE314F}"/>
              </a:ext>
            </a:extLst>
          </p:cNvPr>
          <p:cNvSpPr>
            <a:spLocks noGrp="1"/>
          </p:cNvSpPr>
          <p:nvPr>
            <p:ph type="title"/>
          </p:nvPr>
        </p:nvSpPr>
        <p:spPr/>
        <p:txBody>
          <a:bodyPr/>
          <a:lstStyle/>
          <a:p>
            <a:r>
              <a:rPr lang="en-GB">
                <a:ea typeface="ＭＳ Ｐゴシック"/>
              </a:rPr>
              <a:t>Quick-wins and practical starting points</a:t>
            </a:r>
            <a:endParaRPr lang="en-US"/>
          </a:p>
        </p:txBody>
      </p:sp>
      <p:sp>
        <p:nvSpPr>
          <p:cNvPr id="3" name="Content Placeholder 2">
            <a:extLst>
              <a:ext uri="{FF2B5EF4-FFF2-40B4-BE49-F238E27FC236}">
                <a16:creationId xmlns:a16="http://schemas.microsoft.com/office/drawing/2014/main" id="{A722C3CC-8296-4A63-B9BD-42918A54AD1D}"/>
              </a:ext>
            </a:extLst>
          </p:cNvPr>
          <p:cNvSpPr>
            <a:spLocks noGrp="1"/>
          </p:cNvSpPr>
          <p:nvPr>
            <p:ph idx="1"/>
          </p:nvPr>
        </p:nvSpPr>
        <p:spPr>
          <a:xfrm>
            <a:off x="457200" y="1600200"/>
            <a:ext cx="8229600" cy="4172343"/>
          </a:xfrm>
        </p:spPr>
        <p:txBody>
          <a:bodyPr/>
          <a:lstStyle/>
          <a:p>
            <a:r>
              <a:rPr lang="en-GB">
                <a:latin typeface="Rockwell"/>
                <a:ea typeface="ＭＳ Ｐゴシック"/>
              </a:rPr>
              <a:t>Establish a revision timetable – in-school frees, especially, need using productively </a:t>
            </a:r>
          </a:p>
          <a:p>
            <a:r>
              <a:rPr lang="en-GB">
                <a:latin typeface="Rockwell"/>
                <a:ea typeface="ＭＳ Ｐゴシック"/>
              </a:rPr>
              <a:t>Identify any barriers to revision and try and address these – phone in the bread-bin?!</a:t>
            </a:r>
          </a:p>
          <a:p>
            <a:r>
              <a:rPr lang="en-GB">
                <a:latin typeface="Rockwell"/>
                <a:ea typeface="ＭＳ Ｐゴシック"/>
              </a:rPr>
              <a:t>Speak to us about extended lessons/intervention sessions available </a:t>
            </a:r>
          </a:p>
        </p:txBody>
      </p:sp>
    </p:spTree>
    <p:extLst>
      <p:ext uri="{BB962C8B-B14F-4D97-AF65-F5344CB8AC3E}">
        <p14:creationId xmlns:p14="http://schemas.microsoft.com/office/powerpoint/2010/main" val="2073012015"/>
      </p:ext>
    </p:extLst>
  </p:cSld>
  <p:clrMapOvr>
    <a:masterClrMapping/>
  </p:clrMapOvr>
</p:sld>
</file>

<file path=ppt/theme/theme1.xml><?xml version="1.0" encoding="utf-8"?>
<a:theme xmlns:a="http://schemas.openxmlformats.org/drawingml/2006/main" name="TEESDALE PPOIN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9BBF04D0-ECE7-C843-8178-5AB139135C43}" vid="{E3337A7D-D7AB-AC49-922D-902859F0E7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TEESDALE PPOINT .thmx</Template>
  <Application>Microsoft Office PowerPoint</Application>
  <PresentationFormat>On-screen Show (4:3)</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TEESDALE PPOINT </vt:lpstr>
      <vt:lpstr>PowerPoint Presentation</vt:lpstr>
      <vt:lpstr>PowerPoint Presentation</vt:lpstr>
      <vt:lpstr>What do the examinations look like?</vt:lpstr>
      <vt:lpstr>Independent Study: Texts Across Time</vt:lpstr>
      <vt:lpstr>What are you tested on?</vt:lpstr>
      <vt:lpstr>What makes good revision?</vt:lpstr>
      <vt:lpstr>Mix it up...</vt:lpstr>
      <vt:lpstr>PowerPoint Presentation</vt:lpstr>
      <vt:lpstr>Quick-wins and practical starting points</vt:lpstr>
      <vt:lpstr>Quick-wins and practical starting points</vt:lpstr>
      <vt:lpstr>How can parents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Update</dc:title>
  <dc:creator>D</dc:creator>
  <cp:revision>11</cp:revision>
  <cp:lastPrinted>2019-02-04T16:15:01Z</cp:lastPrinted>
  <dcterms:created xsi:type="dcterms:W3CDTF">2018-08-17T09:23:17Z</dcterms:created>
  <dcterms:modified xsi:type="dcterms:W3CDTF">2022-02-17T08:08:51Z</dcterms:modified>
</cp:coreProperties>
</file>