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8"/>
  </p:notesMasterIdLst>
  <p:handoutMasterIdLst>
    <p:handoutMasterId r:id="rId29"/>
  </p:handoutMasterIdLst>
  <p:sldIdLst>
    <p:sldId id="292" r:id="rId2"/>
    <p:sldId id="293" r:id="rId3"/>
    <p:sldId id="306" r:id="rId4"/>
    <p:sldId id="307" r:id="rId5"/>
    <p:sldId id="308" r:id="rId6"/>
    <p:sldId id="310" r:id="rId7"/>
    <p:sldId id="311" r:id="rId8"/>
    <p:sldId id="260" r:id="rId9"/>
    <p:sldId id="294" r:id="rId10"/>
    <p:sldId id="264" r:id="rId11"/>
    <p:sldId id="265" r:id="rId12"/>
    <p:sldId id="266" r:id="rId13"/>
    <p:sldId id="268" r:id="rId14"/>
    <p:sldId id="267" r:id="rId15"/>
    <p:sldId id="271" r:id="rId16"/>
    <p:sldId id="269" r:id="rId17"/>
    <p:sldId id="270" r:id="rId18"/>
    <p:sldId id="272" r:id="rId19"/>
    <p:sldId id="273" r:id="rId20"/>
    <p:sldId id="274" r:id="rId21"/>
    <p:sldId id="299" r:id="rId22"/>
    <p:sldId id="304" r:id="rId23"/>
    <p:sldId id="295" r:id="rId24"/>
    <p:sldId id="303" r:id="rId25"/>
    <p:sldId id="302" r:id="rId26"/>
    <p:sldId id="305" r:id="rId2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96DA5F-86AD-24A9-FF1E-424163AED63F}" v="237" dt="2022-03-03T08:09:14.848"/>
    <p1510:client id="{CC3396E4-170C-6009-2074-3B0F428C18BA}" v="386" dt="2022-03-03T08:37:03.910"/>
    <p1510:client id="{EB9C5F8E-C762-49DE-2872-C91AD18B84BC}" v="107" dt="2022-03-03T16:22:08.301"/>
    <p1510:client id="{EDD7FAA0-CC07-4C00-B38A-E7B420E04B39}" v="4" dt="2022-03-02T18:51:00.2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462"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 Turner" userId="S::kathryn.donahue@teesdaleschool.co.uk::f75d474f-5c5e-4398-8b77-7393ece4c765" providerId="AD" clId="Web-{EB9C5F8E-C762-49DE-2872-C91AD18B84BC}"/>
    <pc:docChg chg="modSld">
      <pc:chgData name="K Turner" userId="S::kathryn.donahue@teesdaleschool.co.uk::f75d474f-5c5e-4398-8b77-7393ece4c765" providerId="AD" clId="Web-{EB9C5F8E-C762-49DE-2872-C91AD18B84BC}" dt="2022-03-03T16:23:35.427" v="108" actId="20577"/>
      <pc:docMkLst>
        <pc:docMk/>
      </pc:docMkLst>
      <pc:sldChg chg="addSp delSp modSp delAnim">
        <pc:chgData name="K Turner" userId="S::kathryn.donahue@teesdaleschool.co.uk::f75d474f-5c5e-4398-8b77-7393ece4c765" providerId="AD" clId="Web-{EB9C5F8E-C762-49DE-2872-C91AD18B84BC}" dt="2022-03-03T16:22:08.301" v="93"/>
        <pc:sldMkLst>
          <pc:docMk/>
          <pc:sldMk cId="3172410821" sldId="260"/>
        </pc:sldMkLst>
        <pc:picChg chg="mod modCrop">
          <ac:chgData name="K Turner" userId="S::kathryn.donahue@teesdaleschool.co.uk::f75d474f-5c5e-4398-8b77-7393ece4c765" providerId="AD" clId="Web-{EB9C5F8E-C762-49DE-2872-C91AD18B84BC}" dt="2022-03-03T09:06:07.557" v="69" actId="1076"/>
          <ac:picMkLst>
            <pc:docMk/>
            <pc:sldMk cId="3172410821" sldId="260"/>
            <ac:picMk id="2" creationId="{CB28155A-17DB-4A00-89AD-95B0564626D5}"/>
          </ac:picMkLst>
        </pc:picChg>
        <pc:picChg chg="add mod modCrop">
          <ac:chgData name="K Turner" userId="S::kathryn.donahue@teesdaleschool.co.uk::f75d474f-5c5e-4398-8b77-7393ece4c765" providerId="AD" clId="Web-{EB9C5F8E-C762-49DE-2872-C91AD18B84BC}" dt="2022-03-03T09:06:20.605" v="72" actId="1076"/>
          <ac:picMkLst>
            <pc:docMk/>
            <pc:sldMk cId="3172410821" sldId="260"/>
            <ac:picMk id="3" creationId="{508977C9-E627-44C1-8366-6FB6E05C1F5D}"/>
          </ac:picMkLst>
        </pc:picChg>
        <pc:picChg chg="del">
          <ac:chgData name="K Turner" userId="S::kathryn.donahue@teesdaleschool.co.uk::f75d474f-5c5e-4398-8b77-7393ece4c765" providerId="AD" clId="Web-{EB9C5F8E-C762-49DE-2872-C91AD18B84BC}" dt="2022-03-03T16:22:08.301" v="93"/>
          <ac:picMkLst>
            <pc:docMk/>
            <pc:sldMk cId="3172410821" sldId="260"/>
            <ac:picMk id="4" creationId="{1CF64351-69BA-4160-AA42-3F8825E76F5F}"/>
          </ac:picMkLst>
        </pc:picChg>
        <pc:picChg chg="add mod modCrop">
          <ac:chgData name="K Turner" userId="S::kathryn.donahue@teesdaleschool.co.uk::f75d474f-5c5e-4398-8b77-7393ece4c765" providerId="AD" clId="Web-{EB9C5F8E-C762-49DE-2872-C91AD18B84BC}" dt="2022-03-03T09:06:21.965" v="73" actId="1076"/>
          <ac:picMkLst>
            <pc:docMk/>
            <pc:sldMk cId="3172410821" sldId="260"/>
            <ac:picMk id="5" creationId="{9CE5B49C-C407-4088-82E6-5E59D46590AE}"/>
          </ac:picMkLst>
        </pc:picChg>
        <pc:picChg chg="add mod modCrop">
          <ac:chgData name="K Turner" userId="S::kathryn.donahue@teesdaleschool.co.uk::f75d474f-5c5e-4398-8b77-7393ece4c765" providerId="AD" clId="Web-{EB9C5F8E-C762-49DE-2872-C91AD18B84BC}" dt="2022-03-03T09:05:33.618" v="54" actId="1076"/>
          <ac:picMkLst>
            <pc:docMk/>
            <pc:sldMk cId="3172410821" sldId="260"/>
            <ac:picMk id="6" creationId="{158711A6-A2F5-464F-9735-FEBB366DDBDE}"/>
          </ac:picMkLst>
        </pc:picChg>
        <pc:picChg chg="mod">
          <ac:chgData name="K Turner" userId="S::kathryn.donahue@teesdaleschool.co.uk::f75d474f-5c5e-4398-8b77-7393ece4c765" providerId="AD" clId="Web-{EB9C5F8E-C762-49DE-2872-C91AD18B84BC}" dt="2022-03-03T09:06:18.386" v="71" actId="1076"/>
          <ac:picMkLst>
            <pc:docMk/>
            <pc:sldMk cId="3172410821" sldId="260"/>
            <ac:picMk id="7" creationId="{9D06C2AC-DC93-4ABC-BAEA-13CF425FD147}"/>
          </ac:picMkLst>
        </pc:picChg>
        <pc:picChg chg="add mod modCrop">
          <ac:chgData name="K Turner" userId="S::kathryn.donahue@teesdaleschool.co.uk::f75d474f-5c5e-4398-8b77-7393ece4c765" providerId="AD" clId="Web-{EB9C5F8E-C762-49DE-2872-C91AD18B84BC}" dt="2022-03-03T09:06:05.604" v="68" actId="14100"/>
          <ac:picMkLst>
            <pc:docMk/>
            <pc:sldMk cId="3172410821" sldId="260"/>
            <ac:picMk id="8" creationId="{BB4ACE2A-65A3-4F73-BB6C-9124AA82F2A0}"/>
          </ac:picMkLst>
        </pc:picChg>
      </pc:sldChg>
      <pc:sldChg chg="delSp delAnim">
        <pc:chgData name="K Turner" userId="S::kathryn.donahue@teesdaleschool.co.uk::f75d474f-5c5e-4398-8b77-7393ece4c765" providerId="AD" clId="Web-{EB9C5F8E-C762-49DE-2872-C91AD18B84BC}" dt="2022-03-03T16:22:08.285" v="92"/>
        <pc:sldMkLst>
          <pc:docMk/>
          <pc:sldMk cId="2000061712" sldId="264"/>
        </pc:sldMkLst>
        <pc:picChg chg="del">
          <ac:chgData name="K Turner" userId="S::kathryn.donahue@teesdaleschool.co.uk::f75d474f-5c5e-4398-8b77-7393ece4c765" providerId="AD" clId="Web-{EB9C5F8E-C762-49DE-2872-C91AD18B84BC}" dt="2022-03-03T16:22:08.285" v="92"/>
          <ac:picMkLst>
            <pc:docMk/>
            <pc:sldMk cId="2000061712" sldId="264"/>
            <ac:picMk id="4" creationId="{1ABC49C8-B267-41BB-B4D6-42B92DBBAF51}"/>
          </ac:picMkLst>
        </pc:picChg>
      </pc:sldChg>
      <pc:sldChg chg="delSp delAnim">
        <pc:chgData name="K Turner" userId="S::kathryn.donahue@teesdaleschool.co.uk::f75d474f-5c5e-4398-8b77-7393ece4c765" providerId="AD" clId="Web-{EB9C5F8E-C762-49DE-2872-C91AD18B84BC}" dt="2022-03-03T16:22:08.254" v="91"/>
        <pc:sldMkLst>
          <pc:docMk/>
          <pc:sldMk cId="873819167" sldId="265"/>
        </pc:sldMkLst>
        <pc:picChg chg="del">
          <ac:chgData name="K Turner" userId="S::kathryn.donahue@teesdaleschool.co.uk::f75d474f-5c5e-4398-8b77-7393ece4c765" providerId="AD" clId="Web-{EB9C5F8E-C762-49DE-2872-C91AD18B84BC}" dt="2022-03-03T16:22:08.254" v="91"/>
          <ac:picMkLst>
            <pc:docMk/>
            <pc:sldMk cId="873819167" sldId="265"/>
            <ac:picMk id="4" creationId="{FF882FB2-84F8-4218-AD48-29491E19F2A4}"/>
          </ac:picMkLst>
        </pc:picChg>
      </pc:sldChg>
      <pc:sldChg chg="delSp delAnim">
        <pc:chgData name="K Turner" userId="S::kathryn.donahue@teesdaleschool.co.uk::f75d474f-5c5e-4398-8b77-7393ece4c765" providerId="AD" clId="Web-{EB9C5F8E-C762-49DE-2872-C91AD18B84BC}" dt="2022-03-03T16:21:59.254" v="90"/>
        <pc:sldMkLst>
          <pc:docMk/>
          <pc:sldMk cId="3988442910" sldId="266"/>
        </pc:sldMkLst>
        <pc:picChg chg="del">
          <ac:chgData name="K Turner" userId="S::kathryn.donahue@teesdaleschool.co.uk::f75d474f-5c5e-4398-8b77-7393ece4c765" providerId="AD" clId="Web-{EB9C5F8E-C762-49DE-2872-C91AD18B84BC}" dt="2022-03-03T16:21:59.254" v="90"/>
          <ac:picMkLst>
            <pc:docMk/>
            <pc:sldMk cId="3988442910" sldId="266"/>
            <ac:picMk id="4" creationId="{9CA42A0E-85D4-4AA4-9D75-4049FC02CA50}"/>
          </ac:picMkLst>
        </pc:picChg>
      </pc:sldChg>
      <pc:sldChg chg="delSp delAnim">
        <pc:chgData name="K Turner" userId="S::kathryn.donahue@teesdaleschool.co.uk::f75d474f-5c5e-4398-8b77-7393ece4c765" providerId="AD" clId="Web-{EB9C5F8E-C762-49DE-2872-C91AD18B84BC}" dt="2022-03-03T16:21:59.222" v="88"/>
        <pc:sldMkLst>
          <pc:docMk/>
          <pc:sldMk cId="3120068219" sldId="267"/>
        </pc:sldMkLst>
        <pc:picChg chg="del">
          <ac:chgData name="K Turner" userId="S::kathryn.donahue@teesdaleschool.co.uk::f75d474f-5c5e-4398-8b77-7393ece4c765" providerId="AD" clId="Web-{EB9C5F8E-C762-49DE-2872-C91AD18B84BC}" dt="2022-03-03T16:21:59.222" v="88"/>
          <ac:picMkLst>
            <pc:docMk/>
            <pc:sldMk cId="3120068219" sldId="267"/>
            <ac:picMk id="4" creationId="{F33EFA3C-1C1E-4931-90B1-E388CA55ACF3}"/>
          </ac:picMkLst>
        </pc:picChg>
      </pc:sldChg>
      <pc:sldChg chg="delSp delAnim">
        <pc:chgData name="K Turner" userId="S::kathryn.donahue@teesdaleschool.co.uk::f75d474f-5c5e-4398-8b77-7393ece4c765" providerId="AD" clId="Web-{EB9C5F8E-C762-49DE-2872-C91AD18B84BC}" dt="2022-03-03T16:21:59.238" v="89"/>
        <pc:sldMkLst>
          <pc:docMk/>
          <pc:sldMk cId="3764777359" sldId="268"/>
        </pc:sldMkLst>
        <pc:picChg chg="del">
          <ac:chgData name="K Turner" userId="S::kathryn.donahue@teesdaleschool.co.uk::f75d474f-5c5e-4398-8b77-7393ece4c765" providerId="AD" clId="Web-{EB9C5F8E-C762-49DE-2872-C91AD18B84BC}" dt="2022-03-03T16:21:59.238" v="89"/>
          <ac:picMkLst>
            <pc:docMk/>
            <pc:sldMk cId="3764777359" sldId="268"/>
            <ac:picMk id="4" creationId="{BC8F44D9-7151-4B97-9E6A-2EAC83EA60BE}"/>
          </ac:picMkLst>
        </pc:picChg>
      </pc:sldChg>
      <pc:sldChg chg="delSp delAnim">
        <pc:chgData name="K Turner" userId="S::kathryn.donahue@teesdaleschool.co.uk::f75d474f-5c5e-4398-8b77-7393ece4c765" providerId="AD" clId="Web-{EB9C5F8E-C762-49DE-2872-C91AD18B84BC}" dt="2022-03-03T16:21:48.394" v="86"/>
        <pc:sldMkLst>
          <pc:docMk/>
          <pc:sldMk cId="431518492" sldId="269"/>
        </pc:sldMkLst>
        <pc:picChg chg="del">
          <ac:chgData name="K Turner" userId="S::kathryn.donahue@teesdaleschool.co.uk::f75d474f-5c5e-4398-8b77-7393ece4c765" providerId="AD" clId="Web-{EB9C5F8E-C762-49DE-2872-C91AD18B84BC}" dt="2022-03-03T16:21:48.394" v="86"/>
          <ac:picMkLst>
            <pc:docMk/>
            <pc:sldMk cId="431518492" sldId="269"/>
            <ac:picMk id="4" creationId="{6E0BB90E-E409-490F-A0F3-78C6A1508D0C}"/>
          </ac:picMkLst>
        </pc:picChg>
      </pc:sldChg>
      <pc:sldChg chg="delSp delAnim">
        <pc:chgData name="K Turner" userId="S::kathryn.donahue@teesdaleschool.co.uk::f75d474f-5c5e-4398-8b77-7393ece4c765" providerId="AD" clId="Web-{EB9C5F8E-C762-49DE-2872-C91AD18B84BC}" dt="2022-03-03T16:21:48.410" v="87"/>
        <pc:sldMkLst>
          <pc:docMk/>
          <pc:sldMk cId="1343865539" sldId="271"/>
        </pc:sldMkLst>
        <pc:picChg chg="del">
          <ac:chgData name="K Turner" userId="S::kathryn.donahue@teesdaleschool.co.uk::f75d474f-5c5e-4398-8b77-7393ece4c765" providerId="AD" clId="Web-{EB9C5F8E-C762-49DE-2872-C91AD18B84BC}" dt="2022-03-03T16:21:48.410" v="87"/>
          <ac:picMkLst>
            <pc:docMk/>
            <pc:sldMk cId="1343865539" sldId="271"/>
            <ac:picMk id="4" creationId="{8F6F634F-BABB-4BEF-AAE3-4F1BAED176D0}"/>
          </ac:picMkLst>
        </pc:picChg>
      </pc:sldChg>
      <pc:sldChg chg="delSp delAnim">
        <pc:chgData name="K Turner" userId="S::kathryn.donahue@teesdaleschool.co.uk::f75d474f-5c5e-4398-8b77-7393ece4c765" providerId="AD" clId="Web-{EB9C5F8E-C762-49DE-2872-C91AD18B84BC}" dt="2022-03-03T16:21:14.597" v="85"/>
        <pc:sldMkLst>
          <pc:docMk/>
          <pc:sldMk cId="1297049902" sldId="272"/>
        </pc:sldMkLst>
        <pc:picChg chg="del">
          <ac:chgData name="K Turner" userId="S::kathryn.donahue@teesdaleschool.co.uk::f75d474f-5c5e-4398-8b77-7393ece4c765" providerId="AD" clId="Web-{EB9C5F8E-C762-49DE-2872-C91AD18B84BC}" dt="2022-03-03T16:21:14.597" v="85"/>
          <ac:picMkLst>
            <pc:docMk/>
            <pc:sldMk cId="1297049902" sldId="272"/>
            <ac:picMk id="4" creationId="{3D7E2B29-5D38-411B-9BEF-C2ACB452E0CF}"/>
          </ac:picMkLst>
        </pc:picChg>
      </pc:sldChg>
      <pc:sldChg chg="delSp delAnim">
        <pc:chgData name="K Turner" userId="S::kathryn.donahue@teesdaleschool.co.uk::f75d474f-5c5e-4398-8b77-7393ece4c765" providerId="AD" clId="Web-{EB9C5F8E-C762-49DE-2872-C91AD18B84BC}" dt="2022-03-03T16:21:14.581" v="84"/>
        <pc:sldMkLst>
          <pc:docMk/>
          <pc:sldMk cId="3033651771" sldId="273"/>
        </pc:sldMkLst>
        <pc:spChg chg="del">
          <ac:chgData name="K Turner" userId="S::kathryn.donahue@teesdaleschool.co.uk::f75d474f-5c5e-4398-8b77-7393ece4c765" providerId="AD" clId="Web-{EB9C5F8E-C762-49DE-2872-C91AD18B84BC}" dt="2022-03-03T16:20:59.518" v="83"/>
          <ac:spMkLst>
            <pc:docMk/>
            <pc:sldMk cId="3033651771" sldId="273"/>
            <ac:spMk id="5" creationId="{37D7DB79-6518-4DB8-844F-25563660FC57}"/>
          </ac:spMkLst>
        </pc:spChg>
        <pc:picChg chg="del">
          <ac:chgData name="K Turner" userId="S::kathryn.donahue@teesdaleschool.co.uk::f75d474f-5c5e-4398-8b77-7393ece4c765" providerId="AD" clId="Web-{EB9C5F8E-C762-49DE-2872-C91AD18B84BC}" dt="2022-03-03T16:21:14.581" v="84"/>
          <ac:picMkLst>
            <pc:docMk/>
            <pc:sldMk cId="3033651771" sldId="273"/>
            <ac:picMk id="4" creationId="{82D82F09-DEB3-4D4C-9FAE-E1D0869A8757}"/>
          </ac:picMkLst>
        </pc:picChg>
      </pc:sldChg>
      <pc:sldChg chg="delSp modSp delAnim">
        <pc:chgData name="K Turner" userId="S::kathryn.donahue@teesdaleschool.co.uk::f75d474f-5c5e-4398-8b77-7393ece4c765" providerId="AD" clId="Web-{EB9C5F8E-C762-49DE-2872-C91AD18B84BC}" dt="2022-03-03T16:20:56.878" v="82"/>
        <pc:sldMkLst>
          <pc:docMk/>
          <pc:sldMk cId="3433682080" sldId="274"/>
        </pc:sldMkLst>
        <pc:spChg chg="mod">
          <ac:chgData name="K Turner" userId="S::kathryn.donahue@teesdaleschool.co.uk::f75d474f-5c5e-4398-8b77-7393ece4c765" providerId="AD" clId="Web-{EB9C5F8E-C762-49DE-2872-C91AD18B84BC}" dt="2022-03-03T09:06:48.497" v="75" actId="20577"/>
          <ac:spMkLst>
            <pc:docMk/>
            <pc:sldMk cId="3433682080" sldId="274"/>
            <ac:spMk id="2" creationId="{4A661EA9-1EF2-4F12-8471-AC8631D99CAB}"/>
          </ac:spMkLst>
        </pc:spChg>
        <pc:spChg chg="mod">
          <ac:chgData name="K Turner" userId="S::kathryn.donahue@teesdaleschool.co.uk::f75d474f-5c5e-4398-8b77-7393ece4c765" providerId="AD" clId="Web-{EB9C5F8E-C762-49DE-2872-C91AD18B84BC}" dt="2022-03-03T09:07:04.561" v="79" actId="1076"/>
          <ac:spMkLst>
            <pc:docMk/>
            <pc:sldMk cId="3433682080" sldId="274"/>
            <ac:spMk id="3" creationId="{8E0A2D6B-1EAC-49FC-93EB-5AE2A5A69C8C}"/>
          </ac:spMkLst>
        </pc:spChg>
        <pc:picChg chg="del">
          <ac:chgData name="K Turner" userId="S::kathryn.donahue@teesdaleschool.co.uk::f75d474f-5c5e-4398-8b77-7393ece4c765" providerId="AD" clId="Web-{EB9C5F8E-C762-49DE-2872-C91AD18B84BC}" dt="2022-03-03T16:20:56.878" v="82"/>
          <ac:picMkLst>
            <pc:docMk/>
            <pc:sldMk cId="3433682080" sldId="274"/>
            <ac:picMk id="5" creationId="{0BC059BD-FC86-4E1D-A67A-A522CE5D65DF}"/>
          </ac:picMkLst>
        </pc:picChg>
      </pc:sldChg>
      <pc:sldChg chg="delSp modSp">
        <pc:chgData name="K Turner" userId="S::kathryn.donahue@teesdaleschool.co.uk::f75d474f-5c5e-4398-8b77-7393ece4c765" providerId="AD" clId="Web-{EB9C5F8E-C762-49DE-2872-C91AD18B84BC}" dt="2022-03-03T09:02:07.763" v="17" actId="20577"/>
        <pc:sldMkLst>
          <pc:docMk/>
          <pc:sldMk cId="3853916928" sldId="293"/>
        </pc:sldMkLst>
        <pc:spChg chg="mod">
          <ac:chgData name="K Turner" userId="S::kathryn.donahue@teesdaleschool.co.uk::f75d474f-5c5e-4398-8b77-7393ece4c765" providerId="AD" clId="Web-{EB9C5F8E-C762-49DE-2872-C91AD18B84BC}" dt="2022-03-03T09:02:07.763" v="17" actId="20577"/>
          <ac:spMkLst>
            <pc:docMk/>
            <pc:sldMk cId="3853916928" sldId="293"/>
            <ac:spMk id="6" creationId="{61D993B9-0D5D-41A9-A3B0-A614164F4CB4}"/>
          </ac:spMkLst>
        </pc:spChg>
        <pc:picChg chg="del">
          <ac:chgData name="K Turner" userId="S::kathryn.donahue@teesdaleschool.co.uk::f75d474f-5c5e-4398-8b77-7393ece4c765" providerId="AD" clId="Web-{EB9C5F8E-C762-49DE-2872-C91AD18B84BC}" dt="2022-03-03T09:02:03.903" v="16"/>
          <ac:picMkLst>
            <pc:docMk/>
            <pc:sldMk cId="3853916928" sldId="293"/>
            <ac:picMk id="4" creationId="{E4F464D6-DFA7-4696-9130-926A9A089C7E}"/>
          </ac:picMkLst>
        </pc:picChg>
      </pc:sldChg>
      <pc:sldChg chg="delSp modSp">
        <pc:chgData name="K Turner" userId="S::kathryn.donahue@teesdaleschool.co.uk::f75d474f-5c5e-4398-8b77-7393ece4c765" providerId="AD" clId="Web-{EB9C5F8E-C762-49DE-2872-C91AD18B84BC}" dt="2022-03-03T09:07:18.265" v="81" actId="1076"/>
        <pc:sldMkLst>
          <pc:docMk/>
          <pc:sldMk cId="1563932758" sldId="305"/>
        </pc:sldMkLst>
        <pc:spChg chg="mod">
          <ac:chgData name="K Turner" userId="S::kathryn.donahue@teesdaleschool.co.uk::f75d474f-5c5e-4398-8b77-7393ece4c765" providerId="AD" clId="Web-{EB9C5F8E-C762-49DE-2872-C91AD18B84BC}" dt="2022-03-03T09:07:18.265" v="81" actId="1076"/>
          <ac:spMkLst>
            <pc:docMk/>
            <pc:sldMk cId="1563932758" sldId="305"/>
            <ac:spMk id="4" creationId="{44EEA525-F0A8-4156-ADF2-E50511A1FC2F}"/>
          </ac:spMkLst>
        </pc:spChg>
        <pc:spChg chg="del">
          <ac:chgData name="K Turner" userId="S::kathryn.donahue@teesdaleschool.co.uk::f75d474f-5c5e-4398-8b77-7393ece4c765" providerId="AD" clId="Web-{EB9C5F8E-C762-49DE-2872-C91AD18B84BC}" dt="2022-03-03T09:07:16.030" v="80"/>
          <ac:spMkLst>
            <pc:docMk/>
            <pc:sldMk cId="1563932758" sldId="305"/>
            <ac:spMk id="5" creationId="{F85DFECE-C101-4EFC-B4C6-FD34586AB849}"/>
          </ac:spMkLst>
        </pc:spChg>
      </pc:sldChg>
      <pc:sldChg chg="modSp">
        <pc:chgData name="K Turner" userId="S::kathryn.donahue@teesdaleschool.co.uk::f75d474f-5c5e-4398-8b77-7393ece4c765" providerId="AD" clId="Web-{EB9C5F8E-C762-49DE-2872-C91AD18B84BC}" dt="2022-03-03T16:23:35.427" v="108" actId="20577"/>
        <pc:sldMkLst>
          <pc:docMk/>
          <pc:sldMk cId="2780260419" sldId="307"/>
        </pc:sldMkLst>
        <pc:graphicFrameChg chg="modGraphic">
          <ac:chgData name="K Turner" userId="S::kathryn.donahue@teesdaleschool.co.uk::f75d474f-5c5e-4398-8b77-7393ece4c765" providerId="AD" clId="Web-{EB9C5F8E-C762-49DE-2872-C91AD18B84BC}" dt="2022-03-03T16:23:35.427" v="108" actId="20577"/>
          <ac:graphicFrameMkLst>
            <pc:docMk/>
            <pc:sldMk cId="2780260419" sldId="307"/>
            <ac:graphicFrameMk id="8" creationId="{E681619D-EB41-4AA0-B0D4-C59099397903}"/>
          </ac:graphicFrameMkLst>
        </pc:graphicFrameChg>
      </pc:sldChg>
    </pc:docChg>
  </pc:docChgLst>
  <pc:docChgLst>
    <pc:chgData name="K Turner" userId="S::kathryn.donahue@teesdaleschool.co.uk::f75d474f-5c5e-4398-8b77-7393ece4c765" providerId="AD" clId="Web-{2796DA5F-86AD-24A9-FF1E-424163AED63F}"/>
    <pc:docChg chg="addSld modSld">
      <pc:chgData name="K Turner" userId="S::kathryn.donahue@teesdaleschool.co.uk::f75d474f-5c5e-4398-8b77-7393ece4c765" providerId="AD" clId="Web-{2796DA5F-86AD-24A9-FF1E-424163AED63F}" dt="2022-03-03T08:09:30.724" v="211"/>
      <pc:docMkLst>
        <pc:docMk/>
      </pc:docMkLst>
      <pc:sldChg chg="modSp">
        <pc:chgData name="K Turner" userId="S::kathryn.donahue@teesdaleschool.co.uk::f75d474f-5c5e-4398-8b77-7393ece4c765" providerId="AD" clId="Web-{2796DA5F-86AD-24A9-FF1E-424163AED63F}" dt="2022-03-03T08:03:03.777" v="32" actId="20577"/>
        <pc:sldMkLst>
          <pc:docMk/>
          <pc:sldMk cId="4223815270" sldId="292"/>
        </pc:sldMkLst>
        <pc:spChg chg="mod">
          <ac:chgData name="K Turner" userId="S::kathryn.donahue@teesdaleschool.co.uk::f75d474f-5c5e-4398-8b77-7393ece4c765" providerId="AD" clId="Web-{2796DA5F-86AD-24A9-FF1E-424163AED63F}" dt="2022-03-03T08:03:03.777" v="32" actId="20577"/>
          <ac:spMkLst>
            <pc:docMk/>
            <pc:sldMk cId="4223815270" sldId="292"/>
            <ac:spMk id="2" creationId="{73D2A905-2BBE-478B-B0C6-951209D46B74}"/>
          </ac:spMkLst>
        </pc:spChg>
      </pc:sldChg>
      <pc:sldChg chg="addSp delSp modSp new mod modClrScheme chgLayout">
        <pc:chgData name="K Turner" userId="S::kathryn.donahue@teesdaleschool.co.uk::f75d474f-5c5e-4398-8b77-7393ece4c765" providerId="AD" clId="Web-{2796DA5F-86AD-24A9-FF1E-424163AED63F}" dt="2022-03-03T08:09:00.004" v="204" actId="1076"/>
        <pc:sldMkLst>
          <pc:docMk/>
          <pc:sldMk cId="3776619973" sldId="306"/>
        </pc:sldMkLst>
        <pc:spChg chg="mod ord">
          <ac:chgData name="K Turner" userId="S::kathryn.donahue@teesdaleschool.co.uk::f75d474f-5c5e-4398-8b77-7393ece4c765" providerId="AD" clId="Web-{2796DA5F-86AD-24A9-FF1E-424163AED63F}" dt="2022-03-03T08:08:42.926" v="199"/>
          <ac:spMkLst>
            <pc:docMk/>
            <pc:sldMk cId="3776619973" sldId="306"/>
            <ac:spMk id="2" creationId="{1D50CC97-925C-4D6F-BFFD-972750BCB612}"/>
          </ac:spMkLst>
        </pc:spChg>
        <pc:spChg chg="del mod ord">
          <ac:chgData name="K Turner" userId="S::kathryn.donahue@teesdaleschool.co.uk::f75d474f-5c5e-4398-8b77-7393ece4c765" providerId="AD" clId="Web-{2796DA5F-86AD-24A9-FF1E-424163AED63F}" dt="2022-03-03T08:07:51.534" v="192"/>
          <ac:spMkLst>
            <pc:docMk/>
            <pc:sldMk cId="3776619973" sldId="306"/>
            <ac:spMk id="3" creationId="{98CD5E52-A575-455F-8EE7-F289EA9BB78E}"/>
          </ac:spMkLst>
        </pc:spChg>
        <pc:spChg chg="add mod ord">
          <ac:chgData name="K Turner" userId="S::kathryn.donahue@teesdaleschool.co.uk::f75d474f-5c5e-4398-8b77-7393ece4c765" providerId="AD" clId="Web-{2796DA5F-86AD-24A9-FF1E-424163AED63F}" dt="2022-03-03T08:08:56.848" v="203" actId="20577"/>
          <ac:spMkLst>
            <pc:docMk/>
            <pc:sldMk cId="3776619973" sldId="306"/>
            <ac:spMk id="4" creationId="{E54DADCF-4D8A-493F-A574-A383F3D9D268}"/>
          </ac:spMkLst>
        </pc:spChg>
        <pc:spChg chg="add del mod ord">
          <ac:chgData name="K Turner" userId="S::kathryn.donahue@teesdaleschool.co.uk::f75d474f-5c5e-4398-8b77-7393ece4c765" providerId="AD" clId="Web-{2796DA5F-86AD-24A9-FF1E-424163AED63F}" dt="2022-03-03T08:08:31.175" v="196"/>
          <ac:spMkLst>
            <pc:docMk/>
            <pc:sldMk cId="3776619973" sldId="306"/>
            <ac:spMk id="5" creationId="{3A607D9A-3839-4332-B3F7-001FD5A3C7A8}"/>
          </ac:spMkLst>
        </pc:spChg>
        <pc:spChg chg="add del mod ord">
          <ac:chgData name="K Turner" userId="S::kathryn.donahue@teesdaleschool.co.uk::f75d474f-5c5e-4398-8b77-7393ece4c765" providerId="AD" clId="Web-{2796DA5F-86AD-24A9-FF1E-424163AED63F}" dt="2022-03-03T08:08:29.691" v="195"/>
          <ac:spMkLst>
            <pc:docMk/>
            <pc:sldMk cId="3776619973" sldId="306"/>
            <ac:spMk id="6" creationId="{B4FBA84F-9E8F-47BA-9DBC-9FDDBEADDEA6}"/>
          </ac:spMkLst>
        </pc:spChg>
        <pc:spChg chg="add del mod">
          <ac:chgData name="K Turner" userId="S::kathryn.donahue@teesdaleschool.co.uk::f75d474f-5c5e-4398-8b77-7393ece4c765" providerId="AD" clId="Web-{2796DA5F-86AD-24A9-FF1E-424163AED63F}" dt="2022-03-03T08:08:34.347" v="197"/>
          <ac:spMkLst>
            <pc:docMk/>
            <pc:sldMk cId="3776619973" sldId="306"/>
            <ac:spMk id="35" creationId="{D249C18E-3848-4C3D-813F-C9D20776BEFA}"/>
          </ac:spMkLst>
        </pc:spChg>
        <pc:spChg chg="add del mod">
          <ac:chgData name="K Turner" userId="S::kathryn.donahue@teesdaleschool.co.uk::f75d474f-5c5e-4398-8b77-7393ece4c765" providerId="AD" clId="Web-{2796DA5F-86AD-24A9-FF1E-424163AED63F}" dt="2022-03-03T08:08:35.519" v="198"/>
          <ac:spMkLst>
            <pc:docMk/>
            <pc:sldMk cId="3776619973" sldId="306"/>
            <ac:spMk id="50" creationId="{13181E02-FF7D-474D-87B6-4C9DB7433751}"/>
          </ac:spMkLst>
        </pc:spChg>
        <pc:graphicFrameChg chg="add mod modGraphic">
          <ac:chgData name="K Turner" userId="S::kathryn.donahue@teesdaleschool.co.uk::f75d474f-5c5e-4398-8b77-7393ece4c765" providerId="AD" clId="Web-{2796DA5F-86AD-24A9-FF1E-424163AED63F}" dt="2022-03-03T08:09:00.004" v="204" actId="1076"/>
          <ac:graphicFrameMkLst>
            <pc:docMk/>
            <pc:sldMk cId="3776619973" sldId="306"/>
            <ac:graphicFrameMk id="8" creationId="{E681619D-EB41-4AA0-B0D4-C59099397903}"/>
          </ac:graphicFrameMkLst>
        </pc:graphicFrameChg>
      </pc:sldChg>
      <pc:sldChg chg="addSp delSp modSp add mod replId modClrScheme chgLayout">
        <pc:chgData name="K Turner" userId="S::kathryn.donahue@teesdaleschool.co.uk::f75d474f-5c5e-4398-8b77-7393ece4c765" providerId="AD" clId="Web-{2796DA5F-86AD-24A9-FF1E-424163AED63F}" dt="2022-03-03T08:09:30.724" v="211"/>
        <pc:sldMkLst>
          <pc:docMk/>
          <pc:sldMk cId="2780260419" sldId="307"/>
        </pc:sldMkLst>
        <pc:spChg chg="mod">
          <ac:chgData name="K Turner" userId="S::kathryn.donahue@teesdaleschool.co.uk::f75d474f-5c5e-4398-8b77-7393ece4c765" providerId="AD" clId="Web-{2796DA5F-86AD-24A9-FF1E-424163AED63F}" dt="2022-03-03T08:09:30.724" v="211"/>
          <ac:spMkLst>
            <pc:docMk/>
            <pc:sldMk cId="2780260419" sldId="307"/>
            <ac:spMk id="2" creationId="{1D50CC97-925C-4D6F-BFFD-972750BCB612}"/>
          </ac:spMkLst>
        </pc:spChg>
        <pc:spChg chg="del mod">
          <ac:chgData name="K Turner" userId="S::kathryn.donahue@teesdaleschool.co.uk::f75d474f-5c5e-4398-8b77-7393ece4c765" providerId="AD" clId="Web-{2796DA5F-86AD-24A9-FF1E-424163AED63F}" dt="2022-03-03T08:09:11.567" v="206"/>
          <ac:spMkLst>
            <pc:docMk/>
            <pc:sldMk cId="2780260419" sldId="307"/>
            <ac:spMk id="4" creationId="{E54DADCF-4D8A-493F-A574-A383F3D9D268}"/>
          </ac:spMkLst>
        </pc:spChg>
        <pc:spChg chg="mod">
          <ac:chgData name="K Turner" userId="S::kathryn.donahue@teesdaleschool.co.uk::f75d474f-5c5e-4398-8b77-7393ece4c765" providerId="AD" clId="Web-{2796DA5F-86AD-24A9-FF1E-424163AED63F}" dt="2022-03-03T08:09:30.724" v="211"/>
          <ac:spMkLst>
            <pc:docMk/>
            <pc:sldMk cId="2780260419" sldId="307"/>
            <ac:spMk id="5" creationId="{3A607D9A-3839-4332-B3F7-001FD5A3C7A8}"/>
          </ac:spMkLst>
        </pc:spChg>
        <pc:spChg chg="del">
          <ac:chgData name="K Turner" userId="S::kathryn.donahue@teesdaleschool.co.uk::f75d474f-5c5e-4398-8b77-7393ece4c765" providerId="AD" clId="Web-{2796DA5F-86AD-24A9-FF1E-424163AED63F}" dt="2022-03-03T08:09:13.208" v="207"/>
          <ac:spMkLst>
            <pc:docMk/>
            <pc:sldMk cId="2780260419" sldId="307"/>
            <ac:spMk id="6" creationId="{B4FBA84F-9E8F-47BA-9DBC-9FDDBEADDEA6}"/>
          </ac:spMkLst>
        </pc:spChg>
        <pc:spChg chg="add del mod">
          <ac:chgData name="K Turner" userId="S::kathryn.donahue@teesdaleschool.co.uk::f75d474f-5c5e-4398-8b77-7393ece4c765" providerId="AD" clId="Web-{2796DA5F-86AD-24A9-FF1E-424163AED63F}" dt="2022-03-03T08:09:14.848" v="208"/>
          <ac:spMkLst>
            <pc:docMk/>
            <pc:sldMk cId="2780260419" sldId="307"/>
            <ac:spMk id="21" creationId="{89463295-8DD2-45B9-BE97-C003A725C2A4}"/>
          </ac:spMkLst>
        </pc:spChg>
        <pc:spChg chg="add del mod">
          <ac:chgData name="K Turner" userId="S::kathryn.donahue@teesdaleschool.co.uk::f75d474f-5c5e-4398-8b77-7393ece4c765" providerId="AD" clId="Web-{2796DA5F-86AD-24A9-FF1E-424163AED63F}" dt="2022-03-03T08:09:30.724" v="211"/>
          <ac:spMkLst>
            <pc:docMk/>
            <pc:sldMk cId="2780260419" sldId="307"/>
            <ac:spMk id="36" creationId="{143E8E6A-6F5B-4417-B747-B07645D8FE7B}"/>
          </ac:spMkLst>
        </pc:spChg>
        <pc:spChg chg="add del">
          <ac:chgData name="K Turner" userId="S::kathryn.donahue@teesdaleschool.co.uk::f75d474f-5c5e-4398-8b77-7393ece4c765" providerId="AD" clId="Web-{2796DA5F-86AD-24A9-FF1E-424163AED63F}" dt="2022-03-03T08:09:30.677" v="210"/>
          <ac:spMkLst>
            <pc:docMk/>
            <pc:sldMk cId="2780260419" sldId="307"/>
            <ac:spMk id="41" creationId="{880F088F-9BDC-4B2C-980E-DE36DECD50F0}"/>
          </ac:spMkLst>
        </pc:spChg>
        <pc:spChg chg="add del">
          <ac:chgData name="K Turner" userId="S::kathryn.donahue@teesdaleschool.co.uk::f75d474f-5c5e-4398-8b77-7393ece4c765" providerId="AD" clId="Web-{2796DA5F-86AD-24A9-FF1E-424163AED63F}" dt="2022-03-03T08:09:30.677" v="210"/>
          <ac:spMkLst>
            <pc:docMk/>
            <pc:sldMk cId="2780260419" sldId="307"/>
            <ac:spMk id="43" creationId="{1C35B5D5-57E8-406A-8518-D3664914A6DC}"/>
          </ac:spMkLst>
        </pc:spChg>
        <pc:graphicFrameChg chg="mod modGraphic">
          <ac:chgData name="K Turner" userId="S::kathryn.donahue@teesdaleschool.co.uk::f75d474f-5c5e-4398-8b77-7393ece4c765" providerId="AD" clId="Web-{2796DA5F-86AD-24A9-FF1E-424163AED63F}" dt="2022-03-03T08:09:30.724" v="211"/>
          <ac:graphicFrameMkLst>
            <pc:docMk/>
            <pc:sldMk cId="2780260419" sldId="307"/>
            <ac:graphicFrameMk id="8" creationId="{E681619D-EB41-4AA0-B0D4-C59099397903}"/>
          </ac:graphicFrameMkLst>
        </pc:graphicFrameChg>
      </pc:sldChg>
    </pc:docChg>
  </pc:docChgLst>
  <pc:docChgLst>
    <pc:chgData name="K Turner" userId="f75d474f-5c5e-4398-8b77-7393ece4c765" providerId="ADAL" clId="{EDD7FAA0-CC07-4C00-B38A-E7B420E04B39}"/>
    <pc:docChg chg="undo custSel addSld delSld modSld sldOrd">
      <pc:chgData name="K Turner" userId="f75d474f-5c5e-4398-8b77-7393ece4c765" providerId="ADAL" clId="{EDD7FAA0-CC07-4C00-B38A-E7B420E04B39}" dt="2022-03-02T20:08:31.229" v="1182" actId="20577"/>
      <pc:docMkLst>
        <pc:docMk/>
      </pc:docMkLst>
      <pc:sldChg chg="modSp add mod">
        <pc:chgData name="K Turner" userId="f75d474f-5c5e-4398-8b77-7393ece4c765" providerId="ADAL" clId="{EDD7FAA0-CC07-4C00-B38A-E7B420E04B39}" dt="2022-03-02T18:48:55.433" v="341" actId="1076"/>
        <pc:sldMkLst>
          <pc:docMk/>
          <pc:sldMk cId="2000061712" sldId="264"/>
        </pc:sldMkLst>
        <pc:spChg chg="mod">
          <ac:chgData name="K Turner" userId="f75d474f-5c5e-4398-8b77-7393ece4c765" providerId="ADAL" clId="{EDD7FAA0-CC07-4C00-B38A-E7B420E04B39}" dt="2022-03-02T18:48:51.496" v="340" actId="20577"/>
          <ac:spMkLst>
            <pc:docMk/>
            <pc:sldMk cId="2000061712" sldId="264"/>
            <ac:spMk id="2" creationId="{163F9627-027E-4088-AB46-6A84724BB51B}"/>
          </ac:spMkLst>
        </pc:spChg>
        <pc:spChg chg="mod">
          <ac:chgData name="K Turner" userId="f75d474f-5c5e-4398-8b77-7393ece4c765" providerId="ADAL" clId="{EDD7FAA0-CC07-4C00-B38A-E7B420E04B39}" dt="2022-03-02T18:48:55.433" v="341" actId="1076"/>
          <ac:spMkLst>
            <pc:docMk/>
            <pc:sldMk cId="2000061712" sldId="264"/>
            <ac:spMk id="3" creationId="{99E78EB5-5699-4AFD-885B-21E86B673522}"/>
          </ac:spMkLst>
        </pc:spChg>
      </pc:sldChg>
      <pc:sldChg chg="modSp add mod">
        <pc:chgData name="K Turner" userId="f75d474f-5c5e-4398-8b77-7393ece4c765" providerId="ADAL" clId="{EDD7FAA0-CC07-4C00-B38A-E7B420E04B39}" dt="2022-03-02T18:49:08.911" v="349" actId="404"/>
        <pc:sldMkLst>
          <pc:docMk/>
          <pc:sldMk cId="873819167" sldId="265"/>
        </pc:sldMkLst>
        <pc:spChg chg="mod">
          <ac:chgData name="K Turner" userId="f75d474f-5c5e-4398-8b77-7393ece4c765" providerId="ADAL" clId="{EDD7FAA0-CC07-4C00-B38A-E7B420E04B39}" dt="2022-03-02T18:49:08.911" v="349" actId="404"/>
          <ac:spMkLst>
            <pc:docMk/>
            <pc:sldMk cId="873819167" sldId="265"/>
            <ac:spMk id="2" creationId="{CFA6CB0B-CA64-4892-A141-39ABBBCA32A0}"/>
          </ac:spMkLst>
        </pc:spChg>
        <pc:spChg chg="mod">
          <ac:chgData name="K Turner" userId="f75d474f-5c5e-4398-8b77-7393ece4c765" providerId="ADAL" clId="{EDD7FAA0-CC07-4C00-B38A-E7B420E04B39}" dt="2022-03-02T18:48:06.279" v="318" actId="20577"/>
          <ac:spMkLst>
            <pc:docMk/>
            <pc:sldMk cId="873819167" sldId="265"/>
            <ac:spMk id="3" creationId="{16AAF81E-27CD-43A3-B680-7580370983E8}"/>
          </ac:spMkLst>
        </pc:spChg>
      </pc:sldChg>
      <pc:sldChg chg="modSp add mod">
        <pc:chgData name="K Turner" userId="f75d474f-5c5e-4398-8b77-7393ece4c765" providerId="ADAL" clId="{EDD7FAA0-CC07-4C00-B38A-E7B420E04B39}" dt="2022-03-02T18:49:16.115" v="362" actId="20577"/>
        <pc:sldMkLst>
          <pc:docMk/>
          <pc:sldMk cId="3988442910" sldId="266"/>
        </pc:sldMkLst>
        <pc:spChg chg="mod">
          <ac:chgData name="K Turner" userId="f75d474f-5c5e-4398-8b77-7393ece4c765" providerId="ADAL" clId="{EDD7FAA0-CC07-4C00-B38A-E7B420E04B39}" dt="2022-03-02T18:49:16.115" v="362" actId="20577"/>
          <ac:spMkLst>
            <pc:docMk/>
            <pc:sldMk cId="3988442910" sldId="266"/>
            <ac:spMk id="2" creationId="{4EC44230-BDE4-4DB4-A49B-A39E641CDCE1}"/>
          </ac:spMkLst>
        </pc:spChg>
        <pc:spChg chg="mod">
          <ac:chgData name="K Turner" userId="f75d474f-5c5e-4398-8b77-7393ece4c765" providerId="ADAL" clId="{EDD7FAA0-CC07-4C00-B38A-E7B420E04B39}" dt="2022-03-02T18:47:47.392" v="313" actId="27636"/>
          <ac:spMkLst>
            <pc:docMk/>
            <pc:sldMk cId="3988442910" sldId="266"/>
            <ac:spMk id="3" creationId="{15A691B1-9E01-438E-B689-F0CA0D2DBC32}"/>
          </ac:spMkLst>
        </pc:spChg>
      </pc:sldChg>
      <pc:sldChg chg="add">
        <pc:chgData name="K Turner" userId="f75d474f-5c5e-4398-8b77-7393ece4c765" providerId="ADAL" clId="{EDD7FAA0-CC07-4C00-B38A-E7B420E04B39}" dt="2022-03-02T18:46:55.315" v="296"/>
        <pc:sldMkLst>
          <pc:docMk/>
          <pc:sldMk cId="3120068219" sldId="267"/>
        </pc:sldMkLst>
      </pc:sldChg>
      <pc:sldChg chg="modSp add mod">
        <pc:chgData name="K Turner" userId="f75d474f-5c5e-4398-8b77-7393ece4c765" providerId="ADAL" clId="{EDD7FAA0-CC07-4C00-B38A-E7B420E04B39}" dt="2022-03-02T18:50:07.495" v="474" actId="114"/>
        <pc:sldMkLst>
          <pc:docMk/>
          <pc:sldMk cId="3764777359" sldId="268"/>
        </pc:sldMkLst>
        <pc:spChg chg="mod">
          <ac:chgData name="K Turner" userId="f75d474f-5c5e-4398-8b77-7393ece4c765" providerId="ADAL" clId="{EDD7FAA0-CC07-4C00-B38A-E7B420E04B39}" dt="2022-03-02T18:49:22.045" v="367" actId="20577"/>
          <ac:spMkLst>
            <pc:docMk/>
            <pc:sldMk cId="3764777359" sldId="268"/>
            <ac:spMk id="2" creationId="{4F45DFB1-73A9-47DF-A95C-3C58A0BA3A1B}"/>
          </ac:spMkLst>
        </pc:spChg>
        <pc:spChg chg="mod">
          <ac:chgData name="K Turner" userId="f75d474f-5c5e-4398-8b77-7393ece4c765" providerId="ADAL" clId="{EDD7FAA0-CC07-4C00-B38A-E7B420E04B39}" dt="2022-03-02T18:50:07.495" v="474" actId="114"/>
          <ac:spMkLst>
            <pc:docMk/>
            <pc:sldMk cId="3764777359" sldId="268"/>
            <ac:spMk id="3" creationId="{06C1D1F0-5FE3-4754-BA1B-51F02D8E6981}"/>
          </ac:spMkLst>
        </pc:spChg>
      </pc:sldChg>
      <pc:sldChg chg="modSp add mod">
        <pc:chgData name="K Turner" userId="f75d474f-5c5e-4398-8b77-7393ece4c765" providerId="ADAL" clId="{EDD7FAA0-CC07-4C00-B38A-E7B420E04B39}" dt="2022-03-02T18:52:39.686" v="632" actId="20577"/>
        <pc:sldMkLst>
          <pc:docMk/>
          <pc:sldMk cId="431518492" sldId="269"/>
        </pc:sldMkLst>
        <pc:spChg chg="mod">
          <ac:chgData name="K Turner" userId="f75d474f-5c5e-4398-8b77-7393ece4c765" providerId="ADAL" clId="{EDD7FAA0-CC07-4C00-B38A-E7B420E04B39}" dt="2022-03-02T18:52:12.326" v="586" actId="1076"/>
          <ac:spMkLst>
            <pc:docMk/>
            <pc:sldMk cId="431518492" sldId="269"/>
            <ac:spMk id="2" creationId="{60213D77-6688-4723-8F63-39B4545B0B97}"/>
          </ac:spMkLst>
        </pc:spChg>
        <pc:spChg chg="mod">
          <ac:chgData name="K Turner" userId="f75d474f-5c5e-4398-8b77-7393ece4c765" providerId="ADAL" clId="{EDD7FAA0-CC07-4C00-B38A-E7B420E04B39}" dt="2022-03-02T18:52:39.686" v="632" actId="20577"/>
          <ac:spMkLst>
            <pc:docMk/>
            <pc:sldMk cId="431518492" sldId="269"/>
            <ac:spMk id="3" creationId="{BE215DE9-3D89-4E00-ABA5-137C277FEBA5}"/>
          </ac:spMkLst>
        </pc:spChg>
        <pc:picChg chg="mod">
          <ac:chgData name="K Turner" userId="f75d474f-5c5e-4398-8b77-7393ece4c765" providerId="ADAL" clId="{EDD7FAA0-CC07-4C00-B38A-E7B420E04B39}" dt="2022-03-02T18:52:03.871" v="579" actId="1076"/>
          <ac:picMkLst>
            <pc:docMk/>
            <pc:sldMk cId="431518492" sldId="269"/>
            <ac:picMk id="5" creationId="{9FEA0D58-2996-4FE5-AA8F-DCBDB358C359}"/>
          </ac:picMkLst>
        </pc:picChg>
      </pc:sldChg>
      <pc:sldChg chg="modSp add mod">
        <pc:chgData name="K Turner" userId="f75d474f-5c5e-4398-8b77-7393ece4c765" providerId="ADAL" clId="{EDD7FAA0-CC07-4C00-B38A-E7B420E04B39}" dt="2022-03-02T18:53:03.647" v="655" actId="20577"/>
        <pc:sldMkLst>
          <pc:docMk/>
          <pc:sldMk cId="3647647513" sldId="270"/>
        </pc:sldMkLst>
        <pc:spChg chg="mod">
          <ac:chgData name="K Turner" userId="f75d474f-5c5e-4398-8b77-7393ece4c765" providerId="ADAL" clId="{EDD7FAA0-CC07-4C00-B38A-E7B420E04B39}" dt="2022-03-02T18:52:47.160" v="637" actId="20577"/>
          <ac:spMkLst>
            <pc:docMk/>
            <pc:sldMk cId="3647647513" sldId="270"/>
            <ac:spMk id="2" creationId="{CF574AAF-29DC-4A6A-8892-DC7B32C9EA2A}"/>
          </ac:spMkLst>
        </pc:spChg>
        <pc:spChg chg="mod">
          <ac:chgData name="K Turner" userId="f75d474f-5c5e-4398-8b77-7393ece4c765" providerId="ADAL" clId="{EDD7FAA0-CC07-4C00-B38A-E7B420E04B39}" dt="2022-03-02T18:53:03.647" v="655" actId="20577"/>
          <ac:spMkLst>
            <pc:docMk/>
            <pc:sldMk cId="3647647513" sldId="270"/>
            <ac:spMk id="3" creationId="{C390497C-3347-4698-9861-281DC7002187}"/>
          </ac:spMkLst>
        </pc:spChg>
        <pc:picChg chg="mod">
          <ac:chgData name="K Turner" userId="f75d474f-5c5e-4398-8b77-7393ece4c765" providerId="ADAL" clId="{EDD7FAA0-CC07-4C00-B38A-E7B420E04B39}" dt="2022-03-02T18:52:52.791" v="639" actId="1076"/>
          <ac:picMkLst>
            <pc:docMk/>
            <pc:sldMk cId="3647647513" sldId="270"/>
            <ac:picMk id="5" creationId="{6E5E08A9-2EC4-4369-9913-A5C1C6F2AB39}"/>
          </ac:picMkLst>
        </pc:picChg>
      </pc:sldChg>
      <pc:sldChg chg="addSp delSp modSp add mod">
        <pc:chgData name="K Turner" userId="f75d474f-5c5e-4398-8b77-7393ece4c765" providerId="ADAL" clId="{EDD7FAA0-CC07-4C00-B38A-E7B420E04B39}" dt="2022-03-02T18:51:58.659" v="578" actId="20577"/>
        <pc:sldMkLst>
          <pc:docMk/>
          <pc:sldMk cId="1343865539" sldId="271"/>
        </pc:sldMkLst>
        <pc:spChg chg="mod">
          <ac:chgData name="K Turner" userId="f75d474f-5c5e-4398-8b77-7393ece4c765" providerId="ADAL" clId="{EDD7FAA0-CC07-4C00-B38A-E7B420E04B39}" dt="2022-03-02T18:48:39.163" v="326" actId="20577"/>
          <ac:spMkLst>
            <pc:docMk/>
            <pc:sldMk cId="1343865539" sldId="271"/>
            <ac:spMk id="2" creationId="{BC79DB1D-C195-4113-936A-0F98EA80B8E6}"/>
          </ac:spMkLst>
        </pc:spChg>
        <pc:spChg chg="mod">
          <ac:chgData name="K Turner" userId="f75d474f-5c5e-4398-8b77-7393ece4c765" providerId="ADAL" clId="{EDD7FAA0-CC07-4C00-B38A-E7B420E04B39}" dt="2022-03-02T18:50:45.482" v="500" actId="20577"/>
          <ac:spMkLst>
            <pc:docMk/>
            <pc:sldMk cId="1343865539" sldId="271"/>
            <ac:spMk id="3" creationId="{AB4412EB-7F97-4B48-89D8-A479C4053FD2}"/>
          </ac:spMkLst>
        </pc:spChg>
        <pc:spChg chg="mod">
          <ac:chgData name="K Turner" userId="f75d474f-5c5e-4398-8b77-7393ece4c765" providerId="ADAL" clId="{EDD7FAA0-CC07-4C00-B38A-E7B420E04B39}" dt="2022-03-02T18:50:30.428" v="495" actId="14100"/>
          <ac:spMkLst>
            <pc:docMk/>
            <pc:sldMk cId="1343865539" sldId="271"/>
            <ac:spMk id="7" creationId="{4375FD97-082E-4FCB-888E-486A466D0705}"/>
          </ac:spMkLst>
        </pc:spChg>
        <pc:spChg chg="mod">
          <ac:chgData name="K Turner" userId="f75d474f-5c5e-4398-8b77-7393ece4c765" providerId="ADAL" clId="{EDD7FAA0-CC07-4C00-B38A-E7B420E04B39}" dt="2022-03-02T18:51:58.659" v="578" actId="20577"/>
          <ac:spMkLst>
            <pc:docMk/>
            <pc:sldMk cId="1343865539" sldId="271"/>
            <ac:spMk id="8" creationId="{79BAE711-C536-4ED2-9091-BA09D5AE6825}"/>
          </ac:spMkLst>
        </pc:spChg>
        <pc:spChg chg="add mod">
          <ac:chgData name="K Turner" userId="f75d474f-5c5e-4398-8b77-7393ece4c765" providerId="ADAL" clId="{EDD7FAA0-CC07-4C00-B38A-E7B420E04B39}" dt="2022-03-02T18:51:42.185" v="577" actId="2711"/>
          <ac:spMkLst>
            <pc:docMk/>
            <pc:sldMk cId="1343865539" sldId="271"/>
            <ac:spMk id="9" creationId="{8F494857-9683-4C67-9164-2568F5A6B730}"/>
          </ac:spMkLst>
        </pc:spChg>
        <pc:spChg chg="del">
          <ac:chgData name="K Turner" userId="f75d474f-5c5e-4398-8b77-7393ece4c765" providerId="ADAL" clId="{EDD7FAA0-CC07-4C00-B38A-E7B420E04B39}" dt="2022-03-02T18:50:18.332" v="475" actId="478"/>
          <ac:spMkLst>
            <pc:docMk/>
            <pc:sldMk cId="1343865539" sldId="271"/>
            <ac:spMk id="14" creationId="{27E372DE-7F07-40AB-BD94-CDB88E119CA0}"/>
          </ac:spMkLst>
        </pc:spChg>
        <pc:picChg chg="mod">
          <ac:chgData name="K Turner" userId="f75d474f-5c5e-4398-8b77-7393ece4c765" providerId="ADAL" clId="{EDD7FAA0-CC07-4C00-B38A-E7B420E04B39}" dt="2022-03-02T18:48:41.893" v="327" actId="1076"/>
          <ac:picMkLst>
            <pc:docMk/>
            <pc:sldMk cId="1343865539" sldId="271"/>
            <ac:picMk id="10" creationId="{CDD4B81D-1443-43E5-BBFF-82A188792B4D}"/>
          </ac:picMkLst>
        </pc:picChg>
        <pc:cxnChg chg="add mod">
          <ac:chgData name="K Turner" userId="f75d474f-5c5e-4398-8b77-7393ece4c765" providerId="ADAL" clId="{EDD7FAA0-CC07-4C00-B38A-E7B420E04B39}" dt="2022-03-02T18:50:54.545" v="502" actId="13822"/>
          <ac:cxnSpMkLst>
            <pc:docMk/>
            <pc:sldMk cId="1343865539" sldId="271"/>
            <ac:cxnSpMk id="6" creationId="{31C35813-4CFA-4E0F-A2EA-89AB425971D7}"/>
          </ac:cxnSpMkLst>
        </pc:cxnChg>
        <pc:cxnChg chg="del">
          <ac:chgData name="K Turner" userId="f75d474f-5c5e-4398-8b77-7393ece4c765" providerId="ADAL" clId="{EDD7FAA0-CC07-4C00-B38A-E7B420E04B39}" dt="2022-03-02T18:50:20.756" v="476" actId="478"/>
          <ac:cxnSpMkLst>
            <pc:docMk/>
            <pc:sldMk cId="1343865539" sldId="271"/>
            <ac:cxnSpMk id="16" creationId="{481F0FC4-40DA-4DAB-839E-BCEF2EC55D10}"/>
          </ac:cxnSpMkLst>
        </pc:cxnChg>
      </pc:sldChg>
      <pc:sldChg chg="modSp add mod">
        <pc:chgData name="K Turner" userId="f75d474f-5c5e-4398-8b77-7393ece4c765" providerId="ADAL" clId="{EDD7FAA0-CC07-4C00-B38A-E7B420E04B39}" dt="2022-03-02T18:53:39.810" v="671" actId="403"/>
        <pc:sldMkLst>
          <pc:docMk/>
          <pc:sldMk cId="1297049902" sldId="272"/>
        </pc:sldMkLst>
        <pc:spChg chg="mod">
          <ac:chgData name="K Turner" userId="f75d474f-5c5e-4398-8b77-7393ece4c765" providerId="ADAL" clId="{EDD7FAA0-CC07-4C00-B38A-E7B420E04B39}" dt="2022-03-02T18:53:15.221" v="666" actId="20577"/>
          <ac:spMkLst>
            <pc:docMk/>
            <pc:sldMk cId="1297049902" sldId="272"/>
            <ac:spMk id="2" creationId="{12B1F1FB-EA4D-43C3-9DA8-EE750D49600A}"/>
          </ac:spMkLst>
        </pc:spChg>
        <pc:spChg chg="mod">
          <ac:chgData name="K Turner" userId="f75d474f-5c5e-4398-8b77-7393ece4c765" providerId="ADAL" clId="{EDD7FAA0-CC07-4C00-B38A-E7B420E04B39}" dt="2022-03-02T18:53:39.810" v="671" actId="403"/>
          <ac:spMkLst>
            <pc:docMk/>
            <pc:sldMk cId="1297049902" sldId="272"/>
            <ac:spMk id="3" creationId="{DA9F6839-C6E4-4AD4-83A6-5DB9DFE1AF29}"/>
          </ac:spMkLst>
        </pc:spChg>
        <pc:picChg chg="mod">
          <ac:chgData name="K Turner" userId="f75d474f-5c5e-4398-8b77-7393ece4c765" providerId="ADAL" clId="{EDD7FAA0-CC07-4C00-B38A-E7B420E04B39}" dt="2022-03-02T18:53:20.055" v="668" actId="1076"/>
          <ac:picMkLst>
            <pc:docMk/>
            <pc:sldMk cId="1297049902" sldId="272"/>
            <ac:picMk id="5" creationId="{D5348A75-B668-4700-B858-9E453BA75BEA}"/>
          </ac:picMkLst>
        </pc:picChg>
      </pc:sldChg>
      <pc:sldChg chg="addSp delSp modSp add mod">
        <pc:chgData name="K Turner" userId="f75d474f-5c5e-4398-8b77-7393ece4c765" providerId="ADAL" clId="{EDD7FAA0-CC07-4C00-B38A-E7B420E04B39}" dt="2022-03-02T18:54:30.875" v="675" actId="1076"/>
        <pc:sldMkLst>
          <pc:docMk/>
          <pc:sldMk cId="3033651771" sldId="273"/>
        </pc:sldMkLst>
        <pc:picChg chg="add del mod modCrop">
          <ac:chgData name="K Turner" userId="f75d474f-5c5e-4398-8b77-7393ece4c765" providerId="ADAL" clId="{EDD7FAA0-CC07-4C00-B38A-E7B420E04B39}" dt="2022-03-02T18:54:30.875" v="675" actId="1076"/>
          <ac:picMkLst>
            <pc:docMk/>
            <pc:sldMk cId="3033651771" sldId="273"/>
            <ac:picMk id="7" creationId="{5500381C-AA49-4A4A-B025-242C44EBEE41}"/>
          </ac:picMkLst>
        </pc:picChg>
      </pc:sldChg>
      <pc:sldChg chg="modSp add mod">
        <pc:chgData name="K Turner" userId="f75d474f-5c5e-4398-8b77-7393ece4c765" providerId="ADAL" clId="{EDD7FAA0-CC07-4C00-B38A-E7B420E04B39}" dt="2022-03-02T18:54:59.368" v="728" actId="20577"/>
        <pc:sldMkLst>
          <pc:docMk/>
          <pc:sldMk cId="3433682080" sldId="274"/>
        </pc:sldMkLst>
        <pc:spChg chg="mod">
          <ac:chgData name="K Turner" userId="f75d474f-5c5e-4398-8b77-7393ece4c765" providerId="ADAL" clId="{EDD7FAA0-CC07-4C00-B38A-E7B420E04B39}" dt="2022-03-02T18:54:59.368" v="728" actId="20577"/>
          <ac:spMkLst>
            <pc:docMk/>
            <pc:sldMk cId="3433682080" sldId="274"/>
            <ac:spMk id="3" creationId="{8E0A2D6B-1EAC-49FC-93EB-5AE2A5A69C8C}"/>
          </ac:spMkLst>
        </pc:spChg>
      </pc:sldChg>
      <pc:sldChg chg="addSp delSp modSp mod">
        <pc:chgData name="K Turner" userId="f75d474f-5c5e-4398-8b77-7393ece4c765" providerId="ADAL" clId="{EDD7FAA0-CC07-4C00-B38A-E7B420E04B39}" dt="2022-03-02T18:40:23.600" v="295" actId="20577"/>
        <pc:sldMkLst>
          <pc:docMk/>
          <pc:sldMk cId="3853916928" sldId="293"/>
        </pc:sldMkLst>
        <pc:spChg chg="del">
          <ac:chgData name="K Turner" userId="f75d474f-5c5e-4398-8b77-7393ece4c765" providerId="ADAL" clId="{EDD7FAA0-CC07-4C00-B38A-E7B420E04B39}" dt="2022-03-02T18:38:36.217" v="3" actId="478"/>
          <ac:spMkLst>
            <pc:docMk/>
            <pc:sldMk cId="3853916928" sldId="293"/>
            <ac:spMk id="2" creationId="{34AFF896-6141-49E0-9393-FB127EFFE3A1}"/>
          </ac:spMkLst>
        </pc:spChg>
        <pc:spChg chg="del mod">
          <ac:chgData name="K Turner" userId="f75d474f-5c5e-4398-8b77-7393ece4c765" providerId="ADAL" clId="{EDD7FAA0-CC07-4C00-B38A-E7B420E04B39}" dt="2022-03-02T18:38:33.988" v="2" actId="478"/>
          <ac:spMkLst>
            <pc:docMk/>
            <pc:sldMk cId="3853916928" sldId="293"/>
            <ac:spMk id="5" creationId="{4ADF042F-5895-4A72-B8D8-D11A265D8FDB}"/>
          </ac:spMkLst>
        </pc:spChg>
        <pc:spChg chg="add mod">
          <ac:chgData name="K Turner" userId="f75d474f-5c5e-4398-8b77-7393ece4c765" providerId="ADAL" clId="{EDD7FAA0-CC07-4C00-B38A-E7B420E04B39}" dt="2022-03-02T18:40:23.600" v="295" actId="20577"/>
          <ac:spMkLst>
            <pc:docMk/>
            <pc:sldMk cId="3853916928" sldId="293"/>
            <ac:spMk id="6" creationId="{61D993B9-0D5D-41A9-A3B0-A614164F4CB4}"/>
          </ac:spMkLst>
        </pc:spChg>
        <pc:picChg chg="del">
          <ac:chgData name="K Turner" userId="f75d474f-5c5e-4398-8b77-7393ece4c765" providerId="ADAL" clId="{EDD7FAA0-CC07-4C00-B38A-E7B420E04B39}" dt="2022-03-02T18:38:28.629" v="0" actId="478"/>
          <ac:picMkLst>
            <pc:docMk/>
            <pc:sldMk cId="3853916928" sldId="293"/>
            <ac:picMk id="3" creationId="{6C7892C6-4C1F-46EA-AFD7-052E2933CB4A}"/>
          </ac:picMkLst>
        </pc:picChg>
      </pc:sldChg>
      <pc:sldChg chg="ord">
        <pc:chgData name="K Turner" userId="f75d474f-5c5e-4398-8b77-7393ece4c765" providerId="ADAL" clId="{EDD7FAA0-CC07-4C00-B38A-E7B420E04B39}" dt="2022-03-02T18:55:19.261" v="733"/>
        <pc:sldMkLst>
          <pc:docMk/>
          <pc:sldMk cId="3765699721" sldId="294"/>
        </pc:sldMkLst>
      </pc:sldChg>
      <pc:sldChg chg="modSp mod">
        <pc:chgData name="K Turner" userId="f75d474f-5c5e-4398-8b77-7393ece4c765" providerId="ADAL" clId="{EDD7FAA0-CC07-4C00-B38A-E7B420E04B39}" dt="2022-03-02T20:07:28.101" v="1151" actId="403"/>
        <pc:sldMkLst>
          <pc:docMk/>
          <pc:sldMk cId="2073012015" sldId="295"/>
        </pc:sldMkLst>
        <pc:spChg chg="mod">
          <ac:chgData name="K Turner" userId="f75d474f-5c5e-4398-8b77-7393ece4c765" providerId="ADAL" clId="{EDD7FAA0-CC07-4C00-B38A-E7B420E04B39}" dt="2022-03-02T20:07:28.101" v="1151" actId="403"/>
          <ac:spMkLst>
            <pc:docMk/>
            <pc:sldMk cId="2073012015" sldId="295"/>
            <ac:spMk id="3" creationId="{A722C3CC-8296-4A63-B9BD-42918A54AD1D}"/>
          </ac:spMkLst>
        </pc:spChg>
      </pc:sldChg>
      <pc:sldChg chg="del">
        <pc:chgData name="K Turner" userId="f75d474f-5c5e-4398-8b77-7393ece4c765" providerId="ADAL" clId="{EDD7FAA0-CC07-4C00-B38A-E7B420E04B39}" dt="2022-03-02T18:55:03.352" v="729" actId="47"/>
        <pc:sldMkLst>
          <pc:docMk/>
          <pc:sldMk cId="1239992785" sldId="297"/>
        </pc:sldMkLst>
      </pc:sldChg>
      <pc:sldChg chg="del">
        <pc:chgData name="K Turner" userId="f75d474f-5c5e-4398-8b77-7393ece4c765" providerId="ADAL" clId="{EDD7FAA0-CC07-4C00-B38A-E7B420E04B39}" dt="2022-03-02T18:55:06.234" v="731" actId="47"/>
        <pc:sldMkLst>
          <pc:docMk/>
          <pc:sldMk cId="230435291" sldId="298"/>
        </pc:sldMkLst>
      </pc:sldChg>
      <pc:sldChg chg="modSp mod">
        <pc:chgData name="K Turner" userId="f75d474f-5c5e-4398-8b77-7393ece4c765" providerId="ADAL" clId="{EDD7FAA0-CC07-4C00-B38A-E7B420E04B39}" dt="2022-03-02T20:08:31.229" v="1182" actId="20577"/>
        <pc:sldMkLst>
          <pc:docMk/>
          <pc:sldMk cId="89346573" sldId="299"/>
        </pc:sldMkLst>
        <pc:spChg chg="mod">
          <ac:chgData name="K Turner" userId="f75d474f-5c5e-4398-8b77-7393ece4c765" providerId="ADAL" clId="{EDD7FAA0-CC07-4C00-B38A-E7B420E04B39}" dt="2022-03-02T20:08:24.033" v="1171" actId="1076"/>
          <ac:spMkLst>
            <pc:docMk/>
            <pc:sldMk cId="89346573" sldId="299"/>
            <ac:spMk id="3" creationId="{A449EF72-341E-4E44-A8C8-0267EB61CAB5}"/>
          </ac:spMkLst>
        </pc:spChg>
        <pc:spChg chg="mod">
          <ac:chgData name="K Turner" userId="f75d474f-5c5e-4398-8b77-7393ece4c765" providerId="ADAL" clId="{EDD7FAA0-CC07-4C00-B38A-E7B420E04B39}" dt="2022-03-02T20:08:31.229" v="1182" actId="20577"/>
          <ac:spMkLst>
            <pc:docMk/>
            <pc:sldMk cId="89346573" sldId="299"/>
            <ac:spMk id="4" creationId="{495CF61F-993F-4862-B80E-06F8ABB70E0B}"/>
          </ac:spMkLst>
        </pc:spChg>
      </pc:sldChg>
      <pc:sldChg chg="del">
        <pc:chgData name="K Turner" userId="f75d474f-5c5e-4398-8b77-7393ece4c765" providerId="ADAL" clId="{EDD7FAA0-CC07-4C00-B38A-E7B420E04B39}" dt="2022-03-02T18:55:04.702" v="730" actId="47"/>
        <pc:sldMkLst>
          <pc:docMk/>
          <pc:sldMk cId="4203178542" sldId="300"/>
        </pc:sldMkLst>
      </pc:sldChg>
      <pc:sldChg chg="modSp mod">
        <pc:chgData name="K Turner" userId="f75d474f-5c5e-4398-8b77-7393ece4c765" providerId="ADAL" clId="{EDD7FAA0-CC07-4C00-B38A-E7B420E04B39}" dt="2022-03-02T18:58:08.999" v="1035" actId="20577"/>
        <pc:sldMkLst>
          <pc:docMk/>
          <pc:sldMk cId="1180680152" sldId="302"/>
        </pc:sldMkLst>
        <pc:spChg chg="mod">
          <ac:chgData name="K Turner" userId="f75d474f-5c5e-4398-8b77-7393ece4c765" providerId="ADAL" clId="{EDD7FAA0-CC07-4C00-B38A-E7B420E04B39}" dt="2022-03-02T18:58:08.999" v="1035" actId="20577"/>
          <ac:spMkLst>
            <pc:docMk/>
            <pc:sldMk cId="1180680152" sldId="302"/>
            <ac:spMk id="3" creationId="{66CE1205-276C-4A45-B4E7-E2F2AB0ABB9A}"/>
          </ac:spMkLst>
        </pc:spChg>
      </pc:sldChg>
      <pc:sldChg chg="modSp mod">
        <pc:chgData name="K Turner" userId="f75d474f-5c5e-4398-8b77-7393ece4c765" providerId="ADAL" clId="{EDD7FAA0-CC07-4C00-B38A-E7B420E04B39}" dt="2022-03-02T20:07:06.484" v="1149" actId="20577"/>
        <pc:sldMkLst>
          <pc:docMk/>
          <pc:sldMk cId="4077663941" sldId="303"/>
        </pc:sldMkLst>
        <pc:spChg chg="mod">
          <ac:chgData name="K Turner" userId="f75d474f-5c5e-4398-8b77-7393ece4c765" providerId="ADAL" clId="{EDD7FAA0-CC07-4C00-B38A-E7B420E04B39}" dt="2022-03-02T20:07:06.484" v="1149" actId="20577"/>
          <ac:spMkLst>
            <pc:docMk/>
            <pc:sldMk cId="4077663941" sldId="303"/>
            <ac:spMk id="3" creationId="{A722C3CC-8296-4A63-B9BD-42918A54AD1D}"/>
          </ac:spMkLst>
        </pc:spChg>
      </pc:sldChg>
      <pc:sldChg chg="modSp mod">
        <pc:chgData name="K Turner" userId="f75d474f-5c5e-4398-8b77-7393ece4c765" providerId="ADAL" clId="{EDD7FAA0-CC07-4C00-B38A-E7B420E04B39}" dt="2022-03-02T18:58:47.375" v="1088" actId="1076"/>
        <pc:sldMkLst>
          <pc:docMk/>
          <pc:sldMk cId="3978639446" sldId="304"/>
        </pc:sldMkLst>
        <pc:spChg chg="mod">
          <ac:chgData name="K Turner" userId="f75d474f-5c5e-4398-8b77-7393ece4c765" providerId="ADAL" clId="{EDD7FAA0-CC07-4C00-B38A-E7B420E04B39}" dt="2022-03-02T18:58:47.375" v="1088" actId="1076"/>
          <ac:spMkLst>
            <pc:docMk/>
            <pc:sldMk cId="3978639446" sldId="304"/>
            <ac:spMk id="5" creationId="{DB8638F1-2F6C-4CE2-B15B-ACC8AB05E5FF}"/>
          </ac:spMkLst>
        </pc:spChg>
      </pc:sldChg>
      <pc:sldChg chg="addSp delSp modSp new mod modClrScheme chgLayout">
        <pc:chgData name="K Turner" userId="f75d474f-5c5e-4398-8b77-7393ece4c765" providerId="ADAL" clId="{EDD7FAA0-CC07-4C00-B38A-E7B420E04B39}" dt="2022-03-02T19:01:35.882" v="1100" actId="20577"/>
        <pc:sldMkLst>
          <pc:docMk/>
          <pc:sldMk cId="1563932758" sldId="305"/>
        </pc:sldMkLst>
        <pc:spChg chg="del mod ord">
          <ac:chgData name="K Turner" userId="f75d474f-5c5e-4398-8b77-7393ece4c765" providerId="ADAL" clId="{EDD7FAA0-CC07-4C00-B38A-E7B420E04B39}" dt="2022-03-02T19:01:31.053" v="1090" actId="700"/>
          <ac:spMkLst>
            <pc:docMk/>
            <pc:sldMk cId="1563932758" sldId="305"/>
            <ac:spMk id="2" creationId="{26F12BA1-33A6-48E6-8C82-69916B69D201}"/>
          </ac:spMkLst>
        </pc:spChg>
        <pc:spChg chg="del mod ord">
          <ac:chgData name="K Turner" userId="f75d474f-5c5e-4398-8b77-7393ece4c765" providerId="ADAL" clId="{EDD7FAA0-CC07-4C00-B38A-E7B420E04B39}" dt="2022-03-02T19:01:31.053" v="1090" actId="700"/>
          <ac:spMkLst>
            <pc:docMk/>
            <pc:sldMk cId="1563932758" sldId="305"/>
            <ac:spMk id="3" creationId="{DABF73F4-36BF-4EE2-B325-6EAC895650E1}"/>
          </ac:spMkLst>
        </pc:spChg>
        <pc:spChg chg="add mod ord">
          <ac:chgData name="K Turner" userId="f75d474f-5c5e-4398-8b77-7393ece4c765" providerId="ADAL" clId="{EDD7FAA0-CC07-4C00-B38A-E7B420E04B39}" dt="2022-03-02T19:01:35.882" v="1100" actId="20577"/>
          <ac:spMkLst>
            <pc:docMk/>
            <pc:sldMk cId="1563932758" sldId="305"/>
            <ac:spMk id="4" creationId="{44EEA525-F0A8-4156-ADF2-E50511A1FC2F}"/>
          </ac:spMkLst>
        </pc:spChg>
        <pc:spChg chg="add mod ord">
          <ac:chgData name="K Turner" userId="f75d474f-5c5e-4398-8b77-7393ece4c765" providerId="ADAL" clId="{EDD7FAA0-CC07-4C00-B38A-E7B420E04B39}" dt="2022-03-02T19:01:31.053" v="1090" actId="700"/>
          <ac:spMkLst>
            <pc:docMk/>
            <pc:sldMk cId="1563932758" sldId="305"/>
            <ac:spMk id="5" creationId="{F85DFECE-C101-4EFC-B4C6-FD34586AB849}"/>
          </ac:spMkLst>
        </pc:spChg>
      </pc:sldChg>
    </pc:docChg>
  </pc:docChgLst>
  <pc:docChgLst>
    <pc:chgData name="K Turner" userId="S::kathryn.donahue@teesdaleschool.co.uk::f75d474f-5c5e-4398-8b77-7393ece4c765" providerId="AD" clId="Web-{CC3396E4-170C-6009-2074-3B0F428C18BA}"/>
    <pc:docChg chg="addSld delSld modSld sldOrd">
      <pc:chgData name="K Turner" userId="S::kathryn.donahue@teesdaleschool.co.uk::f75d474f-5c5e-4398-8b77-7393ece4c765" providerId="AD" clId="Web-{CC3396E4-170C-6009-2074-3B0F428C18BA}" dt="2022-03-03T08:37:03.910" v="399" actId="14100"/>
      <pc:docMkLst>
        <pc:docMk/>
      </pc:docMkLst>
      <pc:sldChg chg="addSp delSp modSp">
        <pc:chgData name="K Turner" userId="S::kathryn.donahue@teesdaleschool.co.uk::f75d474f-5c5e-4398-8b77-7393ece4c765" providerId="AD" clId="Web-{CC3396E4-170C-6009-2074-3B0F428C18BA}" dt="2022-03-03T08:37:03.910" v="399" actId="14100"/>
        <pc:sldMkLst>
          <pc:docMk/>
          <pc:sldMk cId="3172410821" sldId="260"/>
        </pc:sldMkLst>
        <pc:spChg chg="del">
          <ac:chgData name="K Turner" userId="S::kathryn.donahue@teesdaleschool.co.uk::f75d474f-5c5e-4398-8b77-7393ece4c765" providerId="AD" clId="Web-{CC3396E4-170C-6009-2074-3B0F428C18BA}" dt="2022-03-03T08:34:11.827" v="379"/>
          <ac:spMkLst>
            <pc:docMk/>
            <pc:sldMk cId="3172410821" sldId="260"/>
            <ac:spMk id="6" creationId="{178DEE62-CCF2-4A99-B3F4-7E60B110CAB6}"/>
          </ac:spMkLst>
        </pc:spChg>
        <pc:spChg chg="del">
          <ac:chgData name="K Turner" userId="S::kathryn.donahue@teesdaleschool.co.uk::f75d474f-5c5e-4398-8b77-7393ece4c765" providerId="AD" clId="Web-{CC3396E4-170C-6009-2074-3B0F428C18BA}" dt="2022-03-03T08:34:23.234" v="384"/>
          <ac:spMkLst>
            <pc:docMk/>
            <pc:sldMk cId="3172410821" sldId="260"/>
            <ac:spMk id="11" creationId="{600F80E1-5839-4D7F-ADC2-869B6F39DE3A}"/>
          </ac:spMkLst>
        </pc:spChg>
        <pc:spChg chg="del">
          <ac:chgData name="K Turner" userId="S::kathryn.donahue@teesdaleschool.co.uk::f75d474f-5c5e-4398-8b77-7393ece4c765" providerId="AD" clId="Web-{CC3396E4-170C-6009-2074-3B0F428C18BA}" dt="2022-03-03T08:34:20.390" v="382"/>
          <ac:spMkLst>
            <pc:docMk/>
            <pc:sldMk cId="3172410821" sldId="260"/>
            <ac:spMk id="13" creationId="{183A265C-F3D3-4D85-872F-9D0158F6A5FE}"/>
          </ac:spMkLst>
        </pc:spChg>
        <pc:spChg chg="del">
          <ac:chgData name="K Turner" userId="S::kathryn.donahue@teesdaleschool.co.uk::f75d474f-5c5e-4398-8b77-7393ece4c765" providerId="AD" clId="Web-{CC3396E4-170C-6009-2074-3B0F428C18BA}" dt="2022-03-03T08:34:21.687" v="383"/>
          <ac:spMkLst>
            <pc:docMk/>
            <pc:sldMk cId="3172410821" sldId="260"/>
            <ac:spMk id="14" creationId="{E73B595D-964D-400C-BA7A-6E643B755148}"/>
          </ac:spMkLst>
        </pc:spChg>
        <pc:picChg chg="add mod modCrop">
          <ac:chgData name="K Turner" userId="S::kathryn.donahue@teesdaleschool.co.uk::f75d474f-5c5e-4398-8b77-7393ece4c765" providerId="AD" clId="Web-{CC3396E4-170C-6009-2074-3B0F428C18BA}" dt="2022-03-03T08:36:00.252" v="391" actId="1076"/>
          <ac:picMkLst>
            <pc:docMk/>
            <pc:sldMk cId="3172410821" sldId="260"/>
            <ac:picMk id="2" creationId="{CB28155A-17DB-4A00-89AD-95B0564626D5}"/>
          </ac:picMkLst>
        </pc:picChg>
        <pc:picChg chg="del">
          <ac:chgData name="K Turner" userId="S::kathryn.donahue@teesdaleschool.co.uk::f75d474f-5c5e-4398-8b77-7393ece4c765" providerId="AD" clId="Web-{CC3396E4-170C-6009-2074-3B0F428C18BA}" dt="2022-03-03T08:34:10.358" v="378"/>
          <ac:picMkLst>
            <pc:docMk/>
            <pc:sldMk cId="3172410821" sldId="260"/>
            <ac:picMk id="3" creationId="{63C483E0-3008-4F36-9181-5F9B055F5359}"/>
          </ac:picMkLst>
        </pc:picChg>
        <pc:picChg chg="add mod modCrop">
          <ac:chgData name="K Turner" userId="S::kathryn.donahue@teesdaleschool.co.uk::f75d474f-5c5e-4398-8b77-7393ece4c765" providerId="AD" clId="Web-{CC3396E4-170C-6009-2074-3B0F428C18BA}" dt="2022-03-03T08:37:03.910" v="399" actId="14100"/>
          <ac:picMkLst>
            <pc:docMk/>
            <pc:sldMk cId="3172410821" sldId="260"/>
            <ac:picMk id="7" creationId="{9D06C2AC-DC93-4ABC-BAEA-13CF425FD147}"/>
          </ac:picMkLst>
        </pc:picChg>
        <pc:picChg chg="del">
          <ac:chgData name="K Turner" userId="S::kathryn.donahue@teesdaleschool.co.uk::f75d474f-5c5e-4398-8b77-7393ece4c765" providerId="AD" clId="Web-{CC3396E4-170C-6009-2074-3B0F428C18BA}" dt="2022-03-03T08:34:13.749" v="381"/>
          <ac:picMkLst>
            <pc:docMk/>
            <pc:sldMk cId="3172410821" sldId="260"/>
            <ac:picMk id="9" creationId="{E855284F-508F-40EF-8843-DBD282B2C51B}"/>
          </ac:picMkLst>
        </pc:picChg>
        <pc:cxnChg chg="del">
          <ac:chgData name="K Turner" userId="S::kathryn.donahue@teesdaleschool.co.uk::f75d474f-5c5e-4398-8b77-7393ece4c765" providerId="AD" clId="Web-{CC3396E4-170C-6009-2074-3B0F428C18BA}" dt="2022-03-03T08:34:12.890" v="380"/>
          <ac:cxnSpMkLst>
            <pc:docMk/>
            <pc:sldMk cId="3172410821" sldId="260"/>
            <ac:cxnSpMk id="5" creationId="{F7B7239B-C4B8-43B7-A3BE-4406618B4A27}"/>
          </ac:cxnSpMkLst>
        </pc:cxnChg>
      </pc:sldChg>
      <pc:sldChg chg="modSp">
        <pc:chgData name="K Turner" userId="S::kathryn.donahue@teesdaleschool.co.uk::f75d474f-5c5e-4398-8b77-7393ece4c765" providerId="AD" clId="Web-{CC3396E4-170C-6009-2074-3B0F428C18BA}" dt="2022-03-03T08:24:09.087" v="15" actId="20577"/>
        <pc:sldMkLst>
          <pc:docMk/>
          <pc:sldMk cId="2780260419" sldId="307"/>
        </pc:sldMkLst>
        <pc:spChg chg="mod">
          <ac:chgData name="K Turner" userId="S::kathryn.donahue@teesdaleschool.co.uk::f75d474f-5c5e-4398-8b77-7393ece4c765" providerId="AD" clId="Web-{CC3396E4-170C-6009-2074-3B0F428C18BA}" dt="2022-03-03T08:24:09.087" v="15" actId="20577"/>
          <ac:spMkLst>
            <pc:docMk/>
            <pc:sldMk cId="2780260419" sldId="307"/>
            <ac:spMk id="5" creationId="{3A607D9A-3839-4332-B3F7-001FD5A3C7A8}"/>
          </ac:spMkLst>
        </pc:spChg>
      </pc:sldChg>
      <pc:sldChg chg="addSp delSp modSp new mod modClrScheme chgLayout">
        <pc:chgData name="K Turner" userId="S::kathryn.donahue@teesdaleschool.co.uk::f75d474f-5c5e-4398-8b77-7393ece4c765" providerId="AD" clId="Web-{CC3396E4-170C-6009-2074-3B0F428C18BA}" dt="2022-03-03T08:30:57.760" v="221" actId="20577"/>
        <pc:sldMkLst>
          <pc:docMk/>
          <pc:sldMk cId="1500181938" sldId="308"/>
        </pc:sldMkLst>
        <pc:spChg chg="mod">
          <ac:chgData name="K Turner" userId="S::kathryn.donahue@teesdaleschool.co.uk::f75d474f-5c5e-4398-8b77-7393ece4c765" providerId="AD" clId="Web-{CC3396E4-170C-6009-2074-3B0F428C18BA}" dt="2022-03-03T08:30:57.760" v="221" actId="20577"/>
          <ac:spMkLst>
            <pc:docMk/>
            <pc:sldMk cId="1500181938" sldId="308"/>
            <ac:spMk id="2" creationId="{CA352E23-A3AC-4B4E-9561-6CD500B0297F}"/>
          </ac:spMkLst>
        </pc:spChg>
        <pc:spChg chg="del mod">
          <ac:chgData name="K Turner" userId="S::kathryn.donahue@teesdaleschool.co.uk::f75d474f-5c5e-4398-8b77-7393ece4c765" providerId="AD" clId="Web-{CC3396E4-170C-6009-2074-3B0F428C18BA}" dt="2022-03-03T08:27:53.311" v="121"/>
          <ac:spMkLst>
            <pc:docMk/>
            <pc:sldMk cId="1500181938" sldId="308"/>
            <ac:spMk id="3" creationId="{27CA540A-D74E-4C1F-A95B-FC3E2A290DA9}"/>
          </ac:spMkLst>
        </pc:spChg>
        <pc:spChg chg="del">
          <ac:chgData name="K Turner" userId="S::kathryn.donahue@teesdaleschool.co.uk::f75d474f-5c5e-4398-8b77-7393ece4c765" providerId="AD" clId="Web-{CC3396E4-170C-6009-2074-3B0F428C18BA}" dt="2022-03-03T08:24:51.494" v="24"/>
          <ac:spMkLst>
            <pc:docMk/>
            <pc:sldMk cId="1500181938" sldId="308"/>
            <ac:spMk id="4" creationId="{0F4442E0-9496-46E9-8298-E3C3A0000E6C}"/>
          </ac:spMkLst>
        </pc:spChg>
        <pc:spChg chg="add del mod">
          <ac:chgData name="K Turner" userId="S::kathryn.donahue@teesdaleschool.co.uk::f75d474f-5c5e-4398-8b77-7393ece4c765" providerId="AD" clId="Web-{CC3396E4-170C-6009-2074-3B0F428C18BA}" dt="2022-03-03T08:27:53.311" v="121"/>
          <ac:spMkLst>
            <pc:docMk/>
            <pc:sldMk cId="1500181938" sldId="308"/>
            <ac:spMk id="8" creationId="{AF9A9D16-2C8D-425E-BAC0-256DA6672745}"/>
          </ac:spMkLst>
        </pc:spChg>
        <pc:spChg chg="add del mod">
          <ac:chgData name="K Turner" userId="S::kathryn.donahue@teesdaleschool.co.uk::f75d474f-5c5e-4398-8b77-7393ece4c765" providerId="AD" clId="Web-{CC3396E4-170C-6009-2074-3B0F428C18BA}" dt="2022-03-03T08:30:40.822" v="215"/>
          <ac:spMkLst>
            <pc:docMk/>
            <pc:sldMk cId="1500181938" sldId="308"/>
            <ac:spMk id="14" creationId="{8EDE9FE8-674A-4B7B-8FC7-6BA6B7602865}"/>
          </ac:spMkLst>
        </pc:spChg>
        <pc:graphicFrameChg chg="add del mod ord modGraphic">
          <ac:chgData name="K Turner" userId="S::kathryn.donahue@teesdaleschool.co.uk::f75d474f-5c5e-4398-8b77-7393ece4c765" providerId="AD" clId="Web-{CC3396E4-170C-6009-2074-3B0F428C18BA}" dt="2022-03-03T08:25:46.652" v="66"/>
          <ac:graphicFrameMkLst>
            <pc:docMk/>
            <pc:sldMk cId="1500181938" sldId="308"/>
            <ac:graphicFrameMk id="6" creationId="{9D289348-BC98-4E06-8F93-E982ED8C327F}"/>
          </ac:graphicFrameMkLst>
        </pc:graphicFrameChg>
        <pc:graphicFrameChg chg="add mod modGraphic">
          <ac:chgData name="K Turner" userId="S::kathryn.donahue@teesdaleschool.co.uk::f75d474f-5c5e-4398-8b77-7393ece4c765" providerId="AD" clId="Web-{CC3396E4-170C-6009-2074-3B0F428C18BA}" dt="2022-03-03T08:30:40.822" v="215"/>
          <ac:graphicFrameMkLst>
            <pc:docMk/>
            <pc:sldMk cId="1500181938" sldId="308"/>
            <ac:graphicFrameMk id="10" creationId="{80F48ED8-90C7-4168-BE1E-B20E0FCA207F}"/>
          </ac:graphicFrameMkLst>
        </pc:graphicFrameChg>
      </pc:sldChg>
      <pc:sldChg chg="new del">
        <pc:chgData name="K Turner" userId="S::kathryn.donahue@teesdaleschool.co.uk::f75d474f-5c5e-4398-8b77-7393ece4c765" providerId="AD" clId="Web-{CC3396E4-170C-6009-2074-3B0F428C18BA}" dt="2022-03-03T08:34:07.311" v="377"/>
        <pc:sldMkLst>
          <pc:docMk/>
          <pc:sldMk cId="3561246768" sldId="309"/>
        </pc:sldMkLst>
      </pc:sldChg>
      <pc:sldChg chg="addSp delSp modSp new mod ord modClrScheme chgLayout">
        <pc:chgData name="K Turner" userId="S::kathryn.donahue@teesdaleschool.co.uk::f75d474f-5c5e-4398-8b77-7393ece4c765" providerId="AD" clId="Web-{CC3396E4-170C-6009-2074-3B0F428C18BA}" dt="2022-03-03T08:31:03.901" v="231" actId="20577"/>
        <pc:sldMkLst>
          <pc:docMk/>
          <pc:sldMk cId="3004502363" sldId="310"/>
        </pc:sldMkLst>
        <pc:spChg chg="mod">
          <ac:chgData name="K Turner" userId="S::kathryn.donahue@teesdaleschool.co.uk::f75d474f-5c5e-4398-8b77-7393ece4c765" providerId="AD" clId="Web-{CC3396E4-170C-6009-2074-3B0F428C18BA}" dt="2022-03-03T08:31:03.901" v="231" actId="20577"/>
          <ac:spMkLst>
            <pc:docMk/>
            <pc:sldMk cId="3004502363" sldId="310"/>
            <ac:spMk id="2" creationId="{5CD24E37-E0B7-43F0-B925-50D3D150EA82}"/>
          </ac:spMkLst>
        </pc:spChg>
        <pc:spChg chg="del mod">
          <ac:chgData name="K Turner" userId="S::kathryn.donahue@teesdaleschool.co.uk::f75d474f-5c5e-4398-8b77-7393ece4c765" providerId="AD" clId="Web-{CC3396E4-170C-6009-2074-3B0F428C18BA}" dt="2022-03-03T08:30:01.837" v="195"/>
          <ac:spMkLst>
            <pc:docMk/>
            <pc:sldMk cId="3004502363" sldId="310"/>
            <ac:spMk id="3" creationId="{068DF8B2-E8DC-4529-91AA-BEC9FC8B5AC7}"/>
          </ac:spMkLst>
        </pc:spChg>
        <pc:spChg chg="del">
          <ac:chgData name="K Turner" userId="S::kathryn.donahue@teesdaleschool.co.uk::f75d474f-5c5e-4398-8b77-7393ece4c765" providerId="AD" clId="Web-{CC3396E4-170C-6009-2074-3B0F428C18BA}" dt="2022-03-03T08:30:01.837" v="195"/>
          <ac:spMkLst>
            <pc:docMk/>
            <pc:sldMk cId="3004502363" sldId="310"/>
            <ac:spMk id="4" creationId="{100F3EFB-3DE7-4B99-B345-7B310724625D}"/>
          </ac:spMkLst>
        </pc:spChg>
        <pc:spChg chg="add del mod">
          <ac:chgData name="K Turner" userId="S::kathryn.donahue@teesdaleschool.co.uk::f75d474f-5c5e-4398-8b77-7393ece4c765" providerId="AD" clId="Web-{CC3396E4-170C-6009-2074-3B0F428C18BA}" dt="2022-03-03T08:30:45.885" v="216"/>
          <ac:spMkLst>
            <pc:docMk/>
            <pc:sldMk cId="3004502363" sldId="310"/>
            <ac:spMk id="10" creationId="{0D56EB74-78F8-4E63-9A20-85D06153D67E}"/>
          </ac:spMkLst>
        </pc:spChg>
        <pc:graphicFrameChg chg="add mod modGraphic">
          <ac:chgData name="K Turner" userId="S::kathryn.donahue@teesdaleschool.co.uk::f75d474f-5c5e-4398-8b77-7393ece4c765" providerId="AD" clId="Web-{CC3396E4-170C-6009-2074-3B0F428C18BA}" dt="2022-03-03T08:30:45.885" v="216"/>
          <ac:graphicFrameMkLst>
            <pc:docMk/>
            <pc:sldMk cId="3004502363" sldId="310"/>
            <ac:graphicFrameMk id="6" creationId="{662518D3-C29E-428B-BA8A-1F87A14F8F5B}"/>
          </ac:graphicFrameMkLst>
        </pc:graphicFrameChg>
      </pc:sldChg>
      <pc:sldChg chg="addSp delSp modSp new mod modClrScheme chgLayout">
        <pc:chgData name="K Turner" userId="S::kathryn.donahue@teesdaleschool.co.uk::f75d474f-5c5e-4398-8b77-7393ece4c765" providerId="AD" clId="Web-{CC3396E4-170C-6009-2074-3B0F428C18BA}" dt="2022-03-03T08:34:06.608" v="376" actId="20577"/>
        <pc:sldMkLst>
          <pc:docMk/>
          <pc:sldMk cId="2800275432" sldId="311"/>
        </pc:sldMkLst>
        <pc:spChg chg="mod">
          <ac:chgData name="K Turner" userId="S::kathryn.donahue@teesdaleschool.co.uk::f75d474f-5c5e-4398-8b77-7393ece4c765" providerId="AD" clId="Web-{CC3396E4-170C-6009-2074-3B0F428C18BA}" dt="2022-03-03T08:34:06.608" v="376" actId="20577"/>
          <ac:spMkLst>
            <pc:docMk/>
            <pc:sldMk cId="2800275432" sldId="311"/>
            <ac:spMk id="2" creationId="{8862993A-3A9B-4DB1-A12E-6B8409B93870}"/>
          </ac:spMkLst>
        </pc:spChg>
        <pc:spChg chg="del mod">
          <ac:chgData name="K Turner" userId="S::kathryn.donahue@teesdaleschool.co.uk::f75d474f-5c5e-4398-8b77-7393ece4c765" providerId="AD" clId="Web-{CC3396E4-170C-6009-2074-3B0F428C18BA}" dt="2022-03-03T08:33:52.702" v="366"/>
          <ac:spMkLst>
            <pc:docMk/>
            <pc:sldMk cId="2800275432" sldId="311"/>
            <ac:spMk id="3" creationId="{62D000D4-A077-4529-8971-0BC7DFE6569E}"/>
          </ac:spMkLst>
        </pc:spChg>
        <pc:spChg chg="add mod">
          <ac:chgData name="K Turner" userId="S::kathryn.donahue@teesdaleschool.co.uk::f75d474f-5c5e-4398-8b77-7393ece4c765" providerId="AD" clId="Web-{CC3396E4-170C-6009-2074-3B0F428C18BA}" dt="2022-03-03T08:33:52.702" v="366"/>
          <ac:spMkLst>
            <pc:docMk/>
            <pc:sldMk cId="2800275432" sldId="311"/>
            <ac:spMk id="9" creationId="{4C447435-F89B-4C14-AB24-B4809202C694}"/>
          </ac:spMkLst>
        </pc:spChg>
        <pc:graphicFrameChg chg="add mod">
          <ac:chgData name="K Turner" userId="S::kathryn.donahue@teesdaleschool.co.uk::f75d474f-5c5e-4398-8b77-7393ece4c765" providerId="AD" clId="Web-{CC3396E4-170C-6009-2074-3B0F428C18BA}" dt="2022-03-03T08:33:52.702" v="366"/>
          <ac:graphicFrameMkLst>
            <pc:docMk/>
            <pc:sldMk cId="2800275432" sldId="311"/>
            <ac:graphicFrameMk id="5" creationId="{DF648A96-1792-463C-9B14-E5E8CAD295F8}"/>
          </ac:graphicFrameMkLst>
        </pc:graphicFrame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7.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14.svg"/><Relationship Id="rId1" Type="http://schemas.openxmlformats.org/officeDocument/2006/relationships/image" Target="../media/image9.png"/><Relationship Id="rId6" Type="http://schemas.openxmlformats.org/officeDocument/2006/relationships/image" Target="../media/image18.svg"/><Relationship Id="rId5" Type="http://schemas.openxmlformats.org/officeDocument/2006/relationships/image" Target="../media/image11.png"/><Relationship Id="rId4" Type="http://schemas.openxmlformats.org/officeDocument/2006/relationships/image" Target="../media/image16.svg"/></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svg"/><Relationship Id="rId1" Type="http://schemas.openxmlformats.org/officeDocument/2006/relationships/image" Target="../media/image13.png"/><Relationship Id="rId4" Type="http://schemas.openxmlformats.org/officeDocument/2006/relationships/image" Target="../media/image24.svg"/></Relationships>
</file>

<file path=ppt/diagrams/_rels/data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6.svg"/><Relationship Id="rId1" Type="http://schemas.openxmlformats.org/officeDocument/2006/relationships/image" Target="../media/image15.png"/><Relationship Id="rId4" Type="http://schemas.openxmlformats.org/officeDocument/2006/relationships/image" Target="../media/image28.svg"/></Relationships>
</file>

<file path=ppt/diagrams/_rels/data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0.svg"/><Relationship Id="rId1" Type="http://schemas.openxmlformats.org/officeDocument/2006/relationships/image" Target="../media/image17.png"/><Relationship Id="rId6" Type="http://schemas.openxmlformats.org/officeDocument/2006/relationships/image" Target="../media/image34.svg"/><Relationship Id="rId5" Type="http://schemas.openxmlformats.org/officeDocument/2006/relationships/image" Target="../media/image19.png"/><Relationship Id="rId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7.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14.svg"/><Relationship Id="rId1" Type="http://schemas.openxmlformats.org/officeDocument/2006/relationships/image" Target="../media/image9.png"/><Relationship Id="rId6" Type="http://schemas.openxmlformats.org/officeDocument/2006/relationships/image" Target="../media/image18.svg"/><Relationship Id="rId5" Type="http://schemas.openxmlformats.org/officeDocument/2006/relationships/image" Target="../media/image11.png"/><Relationship Id="rId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svg"/><Relationship Id="rId1" Type="http://schemas.openxmlformats.org/officeDocument/2006/relationships/image" Target="../media/image13.png"/><Relationship Id="rId4" Type="http://schemas.openxmlformats.org/officeDocument/2006/relationships/image" Target="../media/image2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6.svg"/><Relationship Id="rId1" Type="http://schemas.openxmlformats.org/officeDocument/2006/relationships/image" Target="../media/image15.png"/><Relationship Id="rId4" Type="http://schemas.openxmlformats.org/officeDocument/2006/relationships/image" Target="../media/image2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0.svg"/><Relationship Id="rId1" Type="http://schemas.openxmlformats.org/officeDocument/2006/relationships/image" Target="../media/image17.png"/><Relationship Id="rId6" Type="http://schemas.openxmlformats.org/officeDocument/2006/relationships/image" Target="../media/image34.svg"/><Relationship Id="rId5" Type="http://schemas.openxmlformats.org/officeDocument/2006/relationships/image" Target="../media/image19.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49EFBD-BC92-4636-A3C3-1365AF2516D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B2812F0-B760-4374-A82A-836C675E4077}">
      <dgm:prSet/>
      <dgm:spPr/>
      <dgm:t>
        <a:bodyPr/>
        <a:lstStyle/>
        <a:p>
          <a:r>
            <a:rPr lang="en-GB"/>
            <a:t>Section A (Reading) </a:t>
          </a:r>
          <a:endParaRPr lang="en-US"/>
        </a:p>
      </dgm:t>
    </dgm:pt>
    <dgm:pt modelId="{6636435D-4EB0-460C-AF2F-F1D14916C380}" type="parTrans" cxnId="{C74CA5F7-3851-4106-AA12-A30251673173}">
      <dgm:prSet/>
      <dgm:spPr/>
      <dgm:t>
        <a:bodyPr/>
        <a:lstStyle/>
        <a:p>
          <a:endParaRPr lang="en-US"/>
        </a:p>
      </dgm:t>
    </dgm:pt>
    <dgm:pt modelId="{13322637-6860-4300-AB8E-F30FD2A8B004}" type="sibTrans" cxnId="{C74CA5F7-3851-4106-AA12-A30251673173}">
      <dgm:prSet/>
      <dgm:spPr/>
      <dgm:t>
        <a:bodyPr/>
        <a:lstStyle/>
        <a:p>
          <a:endParaRPr lang="en-US"/>
        </a:p>
      </dgm:t>
    </dgm:pt>
    <dgm:pt modelId="{FED8FD0C-F5BA-4D96-B159-7AA609DED23D}">
      <dgm:prSet/>
      <dgm:spPr/>
      <dgm:t>
        <a:bodyPr/>
        <a:lstStyle/>
        <a:p>
          <a:r>
            <a:rPr lang="en-GB"/>
            <a:t>Extract and questions</a:t>
          </a:r>
          <a:endParaRPr lang="en-US"/>
        </a:p>
      </dgm:t>
    </dgm:pt>
    <dgm:pt modelId="{485635AD-CBF0-4EB0-873E-E882ED34EEEF}" type="parTrans" cxnId="{166D912B-46A9-41B3-A7E0-66BDB5DA7B46}">
      <dgm:prSet/>
      <dgm:spPr/>
      <dgm:t>
        <a:bodyPr/>
        <a:lstStyle/>
        <a:p>
          <a:endParaRPr lang="en-US"/>
        </a:p>
      </dgm:t>
    </dgm:pt>
    <dgm:pt modelId="{076B5CD6-5330-4659-8EF6-366AAE0FBD11}" type="sibTrans" cxnId="{166D912B-46A9-41B3-A7E0-66BDB5DA7B46}">
      <dgm:prSet/>
      <dgm:spPr/>
      <dgm:t>
        <a:bodyPr/>
        <a:lstStyle/>
        <a:p>
          <a:endParaRPr lang="en-US"/>
        </a:p>
      </dgm:t>
    </dgm:pt>
    <dgm:pt modelId="{C060F6AA-2CE9-410E-A799-9CA504282C99}">
      <dgm:prSet/>
      <dgm:spPr/>
      <dgm:t>
        <a:bodyPr/>
        <a:lstStyle/>
        <a:p>
          <a:r>
            <a:rPr lang="en-GB"/>
            <a:t>Section B (Writing)</a:t>
          </a:r>
          <a:endParaRPr lang="en-US"/>
        </a:p>
      </dgm:t>
    </dgm:pt>
    <dgm:pt modelId="{028BAE47-23EB-4176-94CD-28D94C71E0D0}" type="parTrans" cxnId="{EB314F3A-9A4B-42A9-B1E8-13A635796EFF}">
      <dgm:prSet/>
      <dgm:spPr/>
      <dgm:t>
        <a:bodyPr/>
        <a:lstStyle/>
        <a:p>
          <a:endParaRPr lang="en-US"/>
        </a:p>
      </dgm:t>
    </dgm:pt>
    <dgm:pt modelId="{F6AD2F11-9D0C-4513-A30D-25ACF01E069B}" type="sibTrans" cxnId="{EB314F3A-9A4B-42A9-B1E8-13A635796EFF}">
      <dgm:prSet/>
      <dgm:spPr/>
      <dgm:t>
        <a:bodyPr/>
        <a:lstStyle/>
        <a:p>
          <a:endParaRPr lang="en-US"/>
        </a:p>
      </dgm:t>
    </dgm:pt>
    <dgm:pt modelId="{107EA400-7C7E-4100-A847-10C96B00870D}">
      <dgm:prSet/>
      <dgm:spPr/>
      <dgm:t>
        <a:bodyPr/>
        <a:lstStyle/>
        <a:p>
          <a:r>
            <a:rPr lang="en-GB"/>
            <a:t>Creative or original piece – stimuli (prompt/image)</a:t>
          </a:r>
          <a:endParaRPr lang="en-US"/>
        </a:p>
      </dgm:t>
    </dgm:pt>
    <dgm:pt modelId="{863110FE-AB39-4983-AF96-5390CFC9AFA1}" type="parTrans" cxnId="{D3987722-2784-47C5-89B7-C35F507DFEFD}">
      <dgm:prSet/>
      <dgm:spPr/>
      <dgm:t>
        <a:bodyPr/>
        <a:lstStyle/>
        <a:p>
          <a:endParaRPr lang="en-US"/>
        </a:p>
      </dgm:t>
    </dgm:pt>
    <dgm:pt modelId="{A3ED37B3-C26C-43FB-9E4E-828C42A9AF98}" type="sibTrans" cxnId="{D3987722-2784-47C5-89B7-C35F507DFEFD}">
      <dgm:prSet/>
      <dgm:spPr/>
      <dgm:t>
        <a:bodyPr/>
        <a:lstStyle/>
        <a:p>
          <a:endParaRPr lang="en-US"/>
        </a:p>
      </dgm:t>
    </dgm:pt>
    <dgm:pt modelId="{B1B68CC2-CD8B-4F24-B565-DB7539E51821}" type="pres">
      <dgm:prSet presAssocID="{6B49EFBD-BC92-4636-A3C3-1365AF2516D9}" presName="root" presStyleCnt="0">
        <dgm:presLayoutVars>
          <dgm:dir/>
          <dgm:resizeHandles val="exact"/>
        </dgm:presLayoutVars>
      </dgm:prSet>
      <dgm:spPr/>
      <dgm:t>
        <a:bodyPr/>
        <a:lstStyle/>
        <a:p>
          <a:endParaRPr lang="en-US"/>
        </a:p>
      </dgm:t>
    </dgm:pt>
    <dgm:pt modelId="{308761E5-06B5-43F8-AE75-E37276EA275D}" type="pres">
      <dgm:prSet presAssocID="{3B2812F0-B760-4374-A82A-836C675E4077}" presName="compNode" presStyleCnt="0"/>
      <dgm:spPr/>
    </dgm:pt>
    <dgm:pt modelId="{FA2B259A-49E2-4A8C-9774-DF243DB15F2B}" type="pres">
      <dgm:prSet presAssocID="{3B2812F0-B760-4374-A82A-836C675E4077}" presName="bgRect" presStyleLbl="bgShp" presStyleIdx="0" presStyleCnt="4"/>
      <dgm:spPr/>
    </dgm:pt>
    <dgm:pt modelId="{C395AA1A-09F4-4F6A-837F-C5891BC26D09}" type="pres">
      <dgm:prSet presAssocID="{3B2812F0-B760-4374-A82A-836C675E407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Books"/>
        </a:ext>
      </dgm:extLst>
    </dgm:pt>
    <dgm:pt modelId="{7F82D568-1498-48CF-ADD6-B60ABC212FD9}" type="pres">
      <dgm:prSet presAssocID="{3B2812F0-B760-4374-A82A-836C675E4077}" presName="spaceRect" presStyleCnt="0"/>
      <dgm:spPr/>
    </dgm:pt>
    <dgm:pt modelId="{8F06D1DA-CED7-4A89-B364-09E941C1D0BD}" type="pres">
      <dgm:prSet presAssocID="{3B2812F0-B760-4374-A82A-836C675E4077}" presName="parTx" presStyleLbl="revTx" presStyleIdx="0" presStyleCnt="4">
        <dgm:presLayoutVars>
          <dgm:chMax val="0"/>
          <dgm:chPref val="0"/>
        </dgm:presLayoutVars>
      </dgm:prSet>
      <dgm:spPr/>
      <dgm:t>
        <a:bodyPr/>
        <a:lstStyle/>
        <a:p>
          <a:endParaRPr lang="en-US"/>
        </a:p>
      </dgm:t>
    </dgm:pt>
    <dgm:pt modelId="{32E9A936-5BD1-4253-81EC-3C060102FFA9}" type="pres">
      <dgm:prSet presAssocID="{13322637-6860-4300-AB8E-F30FD2A8B004}" presName="sibTrans" presStyleCnt="0"/>
      <dgm:spPr/>
    </dgm:pt>
    <dgm:pt modelId="{26740E67-F6C9-4222-A3BB-3AF4FDD1C93C}" type="pres">
      <dgm:prSet presAssocID="{FED8FD0C-F5BA-4D96-B159-7AA609DED23D}" presName="compNode" presStyleCnt="0"/>
      <dgm:spPr/>
    </dgm:pt>
    <dgm:pt modelId="{F1DCAA76-AEFE-41C6-BF2F-6D94C24DE6CD}" type="pres">
      <dgm:prSet presAssocID="{FED8FD0C-F5BA-4D96-B159-7AA609DED23D}" presName="bgRect" presStyleLbl="bgShp" presStyleIdx="1" presStyleCnt="4"/>
      <dgm:spPr/>
    </dgm:pt>
    <dgm:pt modelId="{EDBFBC29-B7FE-4A0B-A1AE-5E3F9DC94DEA}" type="pres">
      <dgm:prSet presAssocID="{FED8FD0C-F5BA-4D96-B159-7AA609DED23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Help"/>
        </a:ext>
      </dgm:extLst>
    </dgm:pt>
    <dgm:pt modelId="{35DECAE9-658B-401B-B0DE-4F10E7F2CAD0}" type="pres">
      <dgm:prSet presAssocID="{FED8FD0C-F5BA-4D96-B159-7AA609DED23D}" presName="spaceRect" presStyleCnt="0"/>
      <dgm:spPr/>
    </dgm:pt>
    <dgm:pt modelId="{A6846B8E-35B7-4DA1-AAF6-1D576908DB7A}" type="pres">
      <dgm:prSet presAssocID="{FED8FD0C-F5BA-4D96-B159-7AA609DED23D}" presName="parTx" presStyleLbl="revTx" presStyleIdx="1" presStyleCnt="4">
        <dgm:presLayoutVars>
          <dgm:chMax val="0"/>
          <dgm:chPref val="0"/>
        </dgm:presLayoutVars>
      </dgm:prSet>
      <dgm:spPr/>
      <dgm:t>
        <a:bodyPr/>
        <a:lstStyle/>
        <a:p>
          <a:endParaRPr lang="en-US"/>
        </a:p>
      </dgm:t>
    </dgm:pt>
    <dgm:pt modelId="{3A43831B-A7B1-4854-8BFE-C04E12747C54}" type="pres">
      <dgm:prSet presAssocID="{076B5CD6-5330-4659-8EF6-366AAE0FBD11}" presName="sibTrans" presStyleCnt="0"/>
      <dgm:spPr/>
    </dgm:pt>
    <dgm:pt modelId="{4EE3FD0C-4106-4C0A-BBF5-49627AC475BC}" type="pres">
      <dgm:prSet presAssocID="{C060F6AA-2CE9-410E-A799-9CA504282C99}" presName="compNode" presStyleCnt="0"/>
      <dgm:spPr/>
    </dgm:pt>
    <dgm:pt modelId="{6783A366-7587-4785-B580-FB247A98EB45}" type="pres">
      <dgm:prSet presAssocID="{C060F6AA-2CE9-410E-A799-9CA504282C99}" presName="bgRect" presStyleLbl="bgShp" presStyleIdx="2" presStyleCnt="4"/>
      <dgm:spPr/>
    </dgm:pt>
    <dgm:pt modelId="{669DFD7F-04DA-48C7-BDB5-0D021F9D6924}" type="pres">
      <dgm:prSet presAssocID="{C060F6AA-2CE9-410E-A799-9CA504282C9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Pencil"/>
        </a:ext>
      </dgm:extLst>
    </dgm:pt>
    <dgm:pt modelId="{1F9B75C5-F475-4641-AFFB-075C87DE692B}" type="pres">
      <dgm:prSet presAssocID="{C060F6AA-2CE9-410E-A799-9CA504282C99}" presName="spaceRect" presStyleCnt="0"/>
      <dgm:spPr/>
    </dgm:pt>
    <dgm:pt modelId="{8D68F24F-98F5-4E5F-869F-63C25A8C0F10}" type="pres">
      <dgm:prSet presAssocID="{C060F6AA-2CE9-410E-A799-9CA504282C99}" presName="parTx" presStyleLbl="revTx" presStyleIdx="2" presStyleCnt="4">
        <dgm:presLayoutVars>
          <dgm:chMax val="0"/>
          <dgm:chPref val="0"/>
        </dgm:presLayoutVars>
      </dgm:prSet>
      <dgm:spPr/>
      <dgm:t>
        <a:bodyPr/>
        <a:lstStyle/>
        <a:p>
          <a:endParaRPr lang="en-US"/>
        </a:p>
      </dgm:t>
    </dgm:pt>
    <dgm:pt modelId="{C84A7D6F-4537-4B4C-8DF8-34B585413A37}" type="pres">
      <dgm:prSet presAssocID="{F6AD2F11-9D0C-4513-A30D-25ACF01E069B}" presName="sibTrans" presStyleCnt="0"/>
      <dgm:spPr/>
    </dgm:pt>
    <dgm:pt modelId="{9D173A69-8169-4E4C-97FA-1C88E0D36BA8}" type="pres">
      <dgm:prSet presAssocID="{107EA400-7C7E-4100-A847-10C96B00870D}" presName="compNode" presStyleCnt="0"/>
      <dgm:spPr/>
    </dgm:pt>
    <dgm:pt modelId="{0E624478-DCE5-44C7-9811-E65C541A1A8D}" type="pres">
      <dgm:prSet presAssocID="{107EA400-7C7E-4100-A847-10C96B00870D}" presName="bgRect" presStyleLbl="bgShp" presStyleIdx="3" presStyleCnt="4"/>
      <dgm:spPr/>
    </dgm:pt>
    <dgm:pt modelId="{B4413C24-E446-4738-BA90-562EFCE73991}" type="pres">
      <dgm:prSet presAssocID="{107EA400-7C7E-4100-A847-10C96B00870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Joker Hat"/>
        </a:ext>
      </dgm:extLst>
    </dgm:pt>
    <dgm:pt modelId="{7EFAEC63-D4BA-4090-9898-D7A2EE34DD4D}" type="pres">
      <dgm:prSet presAssocID="{107EA400-7C7E-4100-A847-10C96B00870D}" presName="spaceRect" presStyleCnt="0"/>
      <dgm:spPr/>
    </dgm:pt>
    <dgm:pt modelId="{87738970-847B-4671-8781-6B312CE9B2C3}" type="pres">
      <dgm:prSet presAssocID="{107EA400-7C7E-4100-A847-10C96B00870D}" presName="parTx" presStyleLbl="revTx" presStyleIdx="3" presStyleCnt="4">
        <dgm:presLayoutVars>
          <dgm:chMax val="0"/>
          <dgm:chPref val="0"/>
        </dgm:presLayoutVars>
      </dgm:prSet>
      <dgm:spPr/>
      <dgm:t>
        <a:bodyPr/>
        <a:lstStyle/>
        <a:p>
          <a:endParaRPr lang="en-US"/>
        </a:p>
      </dgm:t>
    </dgm:pt>
  </dgm:ptLst>
  <dgm:cxnLst>
    <dgm:cxn modelId="{166D912B-46A9-41B3-A7E0-66BDB5DA7B46}" srcId="{6B49EFBD-BC92-4636-A3C3-1365AF2516D9}" destId="{FED8FD0C-F5BA-4D96-B159-7AA609DED23D}" srcOrd="1" destOrd="0" parTransId="{485635AD-CBF0-4EB0-873E-E882ED34EEEF}" sibTransId="{076B5CD6-5330-4659-8EF6-366AAE0FBD11}"/>
    <dgm:cxn modelId="{EB314F3A-9A4B-42A9-B1E8-13A635796EFF}" srcId="{6B49EFBD-BC92-4636-A3C3-1365AF2516D9}" destId="{C060F6AA-2CE9-410E-A799-9CA504282C99}" srcOrd="2" destOrd="0" parTransId="{028BAE47-23EB-4176-94CD-28D94C71E0D0}" sibTransId="{F6AD2F11-9D0C-4513-A30D-25ACF01E069B}"/>
    <dgm:cxn modelId="{4DDE6A43-DBBE-43E5-8D37-9463F848B102}" type="presOf" srcId="{107EA400-7C7E-4100-A847-10C96B00870D}" destId="{87738970-847B-4671-8781-6B312CE9B2C3}" srcOrd="0" destOrd="0" presId="urn:microsoft.com/office/officeart/2018/2/layout/IconVerticalSolidList"/>
    <dgm:cxn modelId="{D3987722-2784-47C5-89B7-C35F507DFEFD}" srcId="{6B49EFBD-BC92-4636-A3C3-1365AF2516D9}" destId="{107EA400-7C7E-4100-A847-10C96B00870D}" srcOrd="3" destOrd="0" parTransId="{863110FE-AB39-4983-AF96-5390CFC9AFA1}" sibTransId="{A3ED37B3-C26C-43FB-9E4E-828C42A9AF98}"/>
    <dgm:cxn modelId="{63B115AF-CBBC-4EF4-9374-30C55883F309}" type="presOf" srcId="{FED8FD0C-F5BA-4D96-B159-7AA609DED23D}" destId="{A6846B8E-35B7-4DA1-AAF6-1D576908DB7A}" srcOrd="0" destOrd="0" presId="urn:microsoft.com/office/officeart/2018/2/layout/IconVerticalSolidList"/>
    <dgm:cxn modelId="{C74CA5F7-3851-4106-AA12-A30251673173}" srcId="{6B49EFBD-BC92-4636-A3C3-1365AF2516D9}" destId="{3B2812F0-B760-4374-A82A-836C675E4077}" srcOrd="0" destOrd="0" parTransId="{6636435D-4EB0-460C-AF2F-F1D14916C380}" sibTransId="{13322637-6860-4300-AB8E-F30FD2A8B004}"/>
    <dgm:cxn modelId="{3ECB5F7D-8FBD-4BF1-9D53-CD0DBFF72873}" type="presOf" srcId="{C060F6AA-2CE9-410E-A799-9CA504282C99}" destId="{8D68F24F-98F5-4E5F-869F-63C25A8C0F10}" srcOrd="0" destOrd="0" presId="urn:microsoft.com/office/officeart/2018/2/layout/IconVerticalSolidList"/>
    <dgm:cxn modelId="{E1D2CF98-AC33-4CA5-B626-969D5E3857BC}" type="presOf" srcId="{3B2812F0-B760-4374-A82A-836C675E4077}" destId="{8F06D1DA-CED7-4A89-B364-09E941C1D0BD}" srcOrd="0" destOrd="0" presId="urn:microsoft.com/office/officeart/2018/2/layout/IconVerticalSolidList"/>
    <dgm:cxn modelId="{A2E81577-C7FD-4452-8044-131B59C2A9D3}" type="presOf" srcId="{6B49EFBD-BC92-4636-A3C3-1365AF2516D9}" destId="{B1B68CC2-CD8B-4F24-B565-DB7539E51821}" srcOrd="0" destOrd="0" presId="urn:microsoft.com/office/officeart/2018/2/layout/IconVerticalSolidList"/>
    <dgm:cxn modelId="{821FEDED-0739-4BE7-8C98-AD0684608809}" type="presParOf" srcId="{B1B68CC2-CD8B-4F24-B565-DB7539E51821}" destId="{308761E5-06B5-43F8-AE75-E37276EA275D}" srcOrd="0" destOrd="0" presId="urn:microsoft.com/office/officeart/2018/2/layout/IconVerticalSolidList"/>
    <dgm:cxn modelId="{54305F77-5D21-44DE-BC50-90BB203E5125}" type="presParOf" srcId="{308761E5-06B5-43F8-AE75-E37276EA275D}" destId="{FA2B259A-49E2-4A8C-9774-DF243DB15F2B}" srcOrd="0" destOrd="0" presId="urn:microsoft.com/office/officeart/2018/2/layout/IconVerticalSolidList"/>
    <dgm:cxn modelId="{777E7C49-C588-469B-B757-F3E5DC645DB9}" type="presParOf" srcId="{308761E5-06B5-43F8-AE75-E37276EA275D}" destId="{C395AA1A-09F4-4F6A-837F-C5891BC26D09}" srcOrd="1" destOrd="0" presId="urn:microsoft.com/office/officeart/2018/2/layout/IconVerticalSolidList"/>
    <dgm:cxn modelId="{B851B6FF-3544-4B18-AF25-35DB70FF0A0C}" type="presParOf" srcId="{308761E5-06B5-43F8-AE75-E37276EA275D}" destId="{7F82D568-1498-48CF-ADD6-B60ABC212FD9}" srcOrd="2" destOrd="0" presId="urn:microsoft.com/office/officeart/2018/2/layout/IconVerticalSolidList"/>
    <dgm:cxn modelId="{14C94105-D6AE-488A-A765-ADE27A875156}" type="presParOf" srcId="{308761E5-06B5-43F8-AE75-E37276EA275D}" destId="{8F06D1DA-CED7-4A89-B364-09E941C1D0BD}" srcOrd="3" destOrd="0" presId="urn:microsoft.com/office/officeart/2018/2/layout/IconVerticalSolidList"/>
    <dgm:cxn modelId="{C1C69093-76D7-4188-BED3-25419B390DE9}" type="presParOf" srcId="{B1B68CC2-CD8B-4F24-B565-DB7539E51821}" destId="{32E9A936-5BD1-4253-81EC-3C060102FFA9}" srcOrd="1" destOrd="0" presId="urn:microsoft.com/office/officeart/2018/2/layout/IconVerticalSolidList"/>
    <dgm:cxn modelId="{3CBF64D6-2B3F-4E14-AB31-419801D650E1}" type="presParOf" srcId="{B1B68CC2-CD8B-4F24-B565-DB7539E51821}" destId="{26740E67-F6C9-4222-A3BB-3AF4FDD1C93C}" srcOrd="2" destOrd="0" presId="urn:microsoft.com/office/officeart/2018/2/layout/IconVerticalSolidList"/>
    <dgm:cxn modelId="{4990B5EA-8B7F-4F5B-BC3F-2629AB7B30E7}" type="presParOf" srcId="{26740E67-F6C9-4222-A3BB-3AF4FDD1C93C}" destId="{F1DCAA76-AEFE-41C6-BF2F-6D94C24DE6CD}" srcOrd="0" destOrd="0" presId="urn:microsoft.com/office/officeart/2018/2/layout/IconVerticalSolidList"/>
    <dgm:cxn modelId="{5BAB4058-BAFC-40F0-8132-E0E9973BD335}" type="presParOf" srcId="{26740E67-F6C9-4222-A3BB-3AF4FDD1C93C}" destId="{EDBFBC29-B7FE-4A0B-A1AE-5E3F9DC94DEA}" srcOrd="1" destOrd="0" presId="urn:microsoft.com/office/officeart/2018/2/layout/IconVerticalSolidList"/>
    <dgm:cxn modelId="{F9D05D45-33F8-4ACA-BC46-C2ADFD0B00A3}" type="presParOf" srcId="{26740E67-F6C9-4222-A3BB-3AF4FDD1C93C}" destId="{35DECAE9-658B-401B-B0DE-4F10E7F2CAD0}" srcOrd="2" destOrd="0" presId="urn:microsoft.com/office/officeart/2018/2/layout/IconVerticalSolidList"/>
    <dgm:cxn modelId="{AF3370A5-6DED-441A-B58A-B18DCE4C0EFA}" type="presParOf" srcId="{26740E67-F6C9-4222-A3BB-3AF4FDD1C93C}" destId="{A6846B8E-35B7-4DA1-AAF6-1D576908DB7A}" srcOrd="3" destOrd="0" presId="urn:microsoft.com/office/officeart/2018/2/layout/IconVerticalSolidList"/>
    <dgm:cxn modelId="{65518BEF-F77C-4453-858F-9577CF21EFA4}" type="presParOf" srcId="{B1B68CC2-CD8B-4F24-B565-DB7539E51821}" destId="{3A43831B-A7B1-4854-8BFE-C04E12747C54}" srcOrd="3" destOrd="0" presId="urn:microsoft.com/office/officeart/2018/2/layout/IconVerticalSolidList"/>
    <dgm:cxn modelId="{D734D0A0-53C8-4E6F-A3B6-194FDF307024}" type="presParOf" srcId="{B1B68CC2-CD8B-4F24-B565-DB7539E51821}" destId="{4EE3FD0C-4106-4C0A-BBF5-49627AC475BC}" srcOrd="4" destOrd="0" presId="urn:microsoft.com/office/officeart/2018/2/layout/IconVerticalSolidList"/>
    <dgm:cxn modelId="{58555432-0E23-4C4A-AF68-EE576D479756}" type="presParOf" srcId="{4EE3FD0C-4106-4C0A-BBF5-49627AC475BC}" destId="{6783A366-7587-4785-B580-FB247A98EB45}" srcOrd="0" destOrd="0" presId="urn:microsoft.com/office/officeart/2018/2/layout/IconVerticalSolidList"/>
    <dgm:cxn modelId="{4BC62FF8-1F7D-4942-8C1B-78D4E0406D18}" type="presParOf" srcId="{4EE3FD0C-4106-4C0A-BBF5-49627AC475BC}" destId="{669DFD7F-04DA-48C7-BDB5-0D021F9D6924}" srcOrd="1" destOrd="0" presId="urn:microsoft.com/office/officeart/2018/2/layout/IconVerticalSolidList"/>
    <dgm:cxn modelId="{67490B73-858B-4CA4-96F6-25ECF7587160}" type="presParOf" srcId="{4EE3FD0C-4106-4C0A-BBF5-49627AC475BC}" destId="{1F9B75C5-F475-4641-AFFB-075C87DE692B}" srcOrd="2" destOrd="0" presId="urn:microsoft.com/office/officeart/2018/2/layout/IconVerticalSolidList"/>
    <dgm:cxn modelId="{7065EBDF-70F1-4B90-AC95-CB8A786F187C}" type="presParOf" srcId="{4EE3FD0C-4106-4C0A-BBF5-49627AC475BC}" destId="{8D68F24F-98F5-4E5F-869F-63C25A8C0F10}" srcOrd="3" destOrd="0" presId="urn:microsoft.com/office/officeart/2018/2/layout/IconVerticalSolidList"/>
    <dgm:cxn modelId="{FDB61DBE-7E48-4160-824F-5374F368F387}" type="presParOf" srcId="{B1B68CC2-CD8B-4F24-B565-DB7539E51821}" destId="{C84A7D6F-4537-4B4C-8DF8-34B585413A37}" srcOrd="5" destOrd="0" presId="urn:microsoft.com/office/officeart/2018/2/layout/IconVerticalSolidList"/>
    <dgm:cxn modelId="{E1855812-84AD-4EAC-A3CE-FFFC9CB162EE}" type="presParOf" srcId="{B1B68CC2-CD8B-4F24-B565-DB7539E51821}" destId="{9D173A69-8169-4E4C-97FA-1C88E0D36BA8}" srcOrd="6" destOrd="0" presId="urn:microsoft.com/office/officeart/2018/2/layout/IconVerticalSolidList"/>
    <dgm:cxn modelId="{4013DF71-E186-4814-A0FA-31FA23F1B57B}" type="presParOf" srcId="{9D173A69-8169-4E4C-97FA-1C88E0D36BA8}" destId="{0E624478-DCE5-44C7-9811-E65C541A1A8D}" srcOrd="0" destOrd="0" presId="urn:microsoft.com/office/officeart/2018/2/layout/IconVerticalSolidList"/>
    <dgm:cxn modelId="{862BB25F-1026-4095-BA86-80256BC65AA2}" type="presParOf" srcId="{9D173A69-8169-4E4C-97FA-1C88E0D36BA8}" destId="{B4413C24-E446-4738-BA90-562EFCE73991}" srcOrd="1" destOrd="0" presId="urn:microsoft.com/office/officeart/2018/2/layout/IconVerticalSolidList"/>
    <dgm:cxn modelId="{1037493C-18C6-4937-A838-3CABA040BB9A}" type="presParOf" srcId="{9D173A69-8169-4E4C-97FA-1C88E0D36BA8}" destId="{7EFAEC63-D4BA-4090-9898-D7A2EE34DD4D}" srcOrd="2" destOrd="0" presId="urn:microsoft.com/office/officeart/2018/2/layout/IconVerticalSolidList"/>
    <dgm:cxn modelId="{15E7A03B-DCCE-4AC6-AEFD-D2EBD52EA937}" type="presParOf" srcId="{9D173A69-8169-4E4C-97FA-1C88E0D36BA8}" destId="{87738970-847B-4671-8781-6B312CE9B2C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49EFBD-BC92-4636-A3C3-1365AF2516D9}"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3B2812F0-B760-4374-A82A-836C675E4077}">
      <dgm:prSet/>
      <dgm:spPr/>
      <dgm:t>
        <a:bodyPr/>
        <a:lstStyle/>
        <a:p>
          <a:pPr>
            <a:lnSpc>
              <a:spcPct val="100000"/>
            </a:lnSpc>
          </a:pPr>
          <a:r>
            <a:rPr lang="en-GB"/>
            <a:t>Section A (Reading) </a:t>
          </a:r>
          <a:endParaRPr lang="en-US"/>
        </a:p>
      </dgm:t>
    </dgm:pt>
    <dgm:pt modelId="{6636435D-4EB0-460C-AF2F-F1D14916C380}" type="parTrans" cxnId="{C74CA5F7-3851-4106-AA12-A30251673173}">
      <dgm:prSet/>
      <dgm:spPr/>
      <dgm:t>
        <a:bodyPr/>
        <a:lstStyle/>
        <a:p>
          <a:endParaRPr lang="en-US"/>
        </a:p>
      </dgm:t>
    </dgm:pt>
    <dgm:pt modelId="{13322637-6860-4300-AB8E-F30FD2A8B004}" type="sibTrans" cxnId="{C74CA5F7-3851-4106-AA12-A30251673173}">
      <dgm:prSet/>
      <dgm:spPr/>
      <dgm:t>
        <a:bodyPr/>
        <a:lstStyle/>
        <a:p>
          <a:endParaRPr lang="en-US"/>
        </a:p>
      </dgm:t>
    </dgm:pt>
    <dgm:pt modelId="{FED8FD0C-F5BA-4D96-B159-7AA609DED23D}">
      <dgm:prSet/>
      <dgm:spPr/>
      <dgm:t>
        <a:bodyPr/>
        <a:lstStyle/>
        <a:p>
          <a:pPr rtl="0">
            <a:lnSpc>
              <a:spcPct val="100000"/>
            </a:lnSpc>
          </a:pPr>
          <a:r>
            <a:rPr lang="en-GB">
              <a:latin typeface="Rockwell"/>
            </a:rPr>
            <a:t>Two extracts</a:t>
          </a:r>
          <a:r>
            <a:rPr lang="en-GB"/>
            <a:t> and questions</a:t>
          </a:r>
          <a:endParaRPr lang="en-US"/>
        </a:p>
      </dgm:t>
    </dgm:pt>
    <dgm:pt modelId="{485635AD-CBF0-4EB0-873E-E882ED34EEEF}" type="parTrans" cxnId="{166D912B-46A9-41B3-A7E0-66BDB5DA7B46}">
      <dgm:prSet/>
      <dgm:spPr/>
      <dgm:t>
        <a:bodyPr/>
        <a:lstStyle/>
        <a:p>
          <a:endParaRPr lang="en-US"/>
        </a:p>
      </dgm:t>
    </dgm:pt>
    <dgm:pt modelId="{076B5CD6-5330-4659-8EF6-366AAE0FBD11}" type="sibTrans" cxnId="{166D912B-46A9-41B3-A7E0-66BDB5DA7B46}">
      <dgm:prSet/>
      <dgm:spPr/>
      <dgm:t>
        <a:bodyPr/>
        <a:lstStyle/>
        <a:p>
          <a:endParaRPr lang="en-US"/>
        </a:p>
      </dgm:t>
    </dgm:pt>
    <dgm:pt modelId="{C060F6AA-2CE9-410E-A799-9CA504282C99}">
      <dgm:prSet/>
      <dgm:spPr/>
      <dgm:t>
        <a:bodyPr/>
        <a:lstStyle/>
        <a:p>
          <a:pPr>
            <a:lnSpc>
              <a:spcPct val="100000"/>
            </a:lnSpc>
          </a:pPr>
          <a:r>
            <a:rPr lang="en-GB"/>
            <a:t>Section B (Writing)</a:t>
          </a:r>
          <a:endParaRPr lang="en-US"/>
        </a:p>
      </dgm:t>
    </dgm:pt>
    <dgm:pt modelId="{028BAE47-23EB-4176-94CD-28D94C71E0D0}" type="parTrans" cxnId="{EB314F3A-9A4B-42A9-B1E8-13A635796EFF}">
      <dgm:prSet/>
      <dgm:spPr/>
      <dgm:t>
        <a:bodyPr/>
        <a:lstStyle/>
        <a:p>
          <a:endParaRPr lang="en-US"/>
        </a:p>
      </dgm:t>
    </dgm:pt>
    <dgm:pt modelId="{F6AD2F11-9D0C-4513-A30D-25ACF01E069B}" type="sibTrans" cxnId="{EB314F3A-9A4B-42A9-B1E8-13A635796EFF}">
      <dgm:prSet/>
      <dgm:spPr/>
      <dgm:t>
        <a:bodyPr/>
        <a:lstStyle/>
        <a:p>
          <a:endParaRPr lang="en-US"/>
        </a:p>
      </dgm:t>
    </dgm:pt>
    <dgm:pt modelId="{107EA400-7C7E-4100-A847-10C96B00870D}">
      <dgm:prSet/>
      <dgm:spPr/>
      <dgm:t>
        <a:bodyPr/>
        <a:lstStyle/>
        <a:p>
          <a:pPr rtl="0">
            <a:lnSpc>
              <a:spcPct val="100000"/>
            </a:lnSpc>
          </a:pPr>
          <a:r>
            <a:rPr lang="en-GB">
              <a:latin typeface="Rockwell"/>
            </a:rPr>
            <a:t>Article Writing – opinion piece</a:t>
          </a:r>
          <a:endParaRPr lang="en-GB"/>
        </a:p>
      </dgm:t>
    </dgm:pt>
    <dgm:pt modelId="{863110FE-AB39-4983-AF96-5390CFC9AFA1}" type="parTrans" cxnId="{D3987722-2784-47C5-89B7-C35F507DFEFD}">
      <dgm:prSet/>
      <dgm:spPr/>
      <dgm:t>
        <a:bodyPr/>
        <a:lstStyle/>
        <a:p>
          <a:endParaRPr lang="en-US"/>
        </a:p>
      </dgm:t>
    </dgm:pt>
    <dgm:pt modelId="{A3ED37B3-C26C-43FB-9E4E-828C42A9AF98}" type="sibTrans" cxnId="{D3987722-2784-47C5-89B7-C35F507DFEFD}">
      <dgm:prSet/>
      <dgm:spPr/>
      <dgm:t>
        <a:bodyPr/>
        <a:lstStyle/>
        <a:p>
          <a:endParaRPr lang="en-US"/>
        </a:p>
      </dgm:t>
    </dgm:pt>
    <dgm:pt modelId="{B1B68CC2-CD8B-4F24-B565-DB7539E51821}" type="pres">
      <dgm:prSet presAssocID="{6B49EFBD-BC92-4636-A3C3-1365AF2516D9}" presName="root" presStyleCnt="0">
        <dgm:presLayoutVars>
          <dgm:dir/>
          <dgm:resizeHandles val="exact"/>
        </dgm:presLayoutVars>
      </dgm:prSet>
      <dgm:spPr/>
      <dgm:t>
        <a:bodyPr/>
        <a:lstStyle/>
        <a:p>
          <a:endParaRPr lang="en-US"/>
        </a:p>
      </dgm:t>
    </dgm:pt>
    <dgm:pt modelId="{308761E5-06B5-43F8-AE75-E37276EA275D}" type="pres">
      <dgm:prSet presAssocID="{3B2812F0-B760-4374-A82A-836C675E4077}" presName="compNode" presStyleCnt="0"/>
      <dgm:spPr/>
    </dgm:pt>
    <dgm:pt modelId="{FA2B259A-49E2-4A8C-9774-DF243DB15F2B}" type="pres">
      <dgm:prSet presAssocID="{3B2812F0-B760-4374-A82A-836C675E4077}" presName="bgRect" presStyleLbl="bgShp" presStyleIdx="0" presStyleCnt="4"/>
      <dgm:spPr/>
    </dgm:pt>
    <dgm:pt modelId="{C395AA1A-09F4-4F6A-837F-C5891BC26D09}" type="pres">
      <dgm:prSet presAssocID="{3B2812F0-B760-4374-A82A-836C675E407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Books"/>
        </a:ext>
      </dgm:extLst>
    </dgm:pt>
    <dgm:pt modelId="{7F82D568-1498-48CF-ADD6-B60ABC212FD9}" type="pres">
      <dgm:prSet presAssocID="{3B2812F0-B760-4374-A82A-836C675E4077}" presName="spaceRect" presStyleCnt="0"/>
      <dgm:spPr/>
    </dgm:pt>
    <dgm:pt modelId="{8F06D1DA-CED7-4A89-B364-09E941C1D0BD}" type="pres">
      <dgm:prSet presAssocID="{3B2812F0-B760-4374-A82A-836C675E4077}" presName="parTx" presStyleLbl="revTx" presStyleIdx="0" presStyleCnt="4">
        <dgm:presLayoutVars>
          <dgm:chMax val="0"/>
          <dgm:chPref val="0"/>
        </dgm:presLayoutVars>
      </dgm:prSet>
      <dgm:spPr/>
      <dgm:t>
        <a:bodyPr/>
        <a:lstStyle/>
        <a:p>
          <a:endParaRPr lang="en-US"/>
        </a:p>
      </dgm:t>
    </dgm:pt>
    <dgm:pt modelId="{32E9A936-5BD1-4253-81EC-3C060102FFA9}" type="pres">
      <dgm:prSet presAssocID="{13322637-6860-4300-AB8E-F30FD2A8B004}" presName="sibTrans" presStyleCnt="0"/>
      <dgm:spPr/>
    </dgm:pt>
    <dgm:pt modelId="{26740E67-F6C9-4222-A3BB-3AF4FDD1C93C}" type="pres">
      <dgm:prSet presAssocID="{FED8FD0C-F5BA-4D96-B159-7AA609DED23D}" presName="compNode" presStyleCnt="0"/>
      <dgm:spPr/>
    </dgm:pt>
    <dgm:pt modelId="{F1DCAA76-AEFE-41C6-BF2F-6D94C24DE6CD}" type="pres">
      <dgm:prSet presAssocID="{FED8FD0C-F5BA-4D96-B159-7AA609DED23D}" presName="bgRect" presStyleLbl="bgShp" presStyleIdx="1" presStyleCnt="4"/>
      <dgm:spPr/>
    </dgm:pt>
    <dgm:pt modelId="{EDBFBC29-B7FE-4A0B-A1AE-5E3F9DC94DEA}" type="pres">
      <dgm:prSet presAssocID="{FED8FD0C-F5BA-4D96-B159-7AA609DED23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Help"/>
        </a:ext>
      </dgm:extLst>
    </dgm:pt>
    <dgm:pt modelId="{35DECAE9-658B-401B-B0DE-4F10E7F2CAD0}" type="pres">
      <dgm:prSet presAssocID="{FED8FD0C-F5BA-4D96-B159-7AA609DED23D}" presName="spaceRect" presStyleCnt="0"/>
      <dgm:spPr/>
    </dgm:pt>
    <dgm:pt modelId="{A6846B8E-35B7-4DA1-AAF6-1D576908DB7A}" type="pres">
      <dgm:prSet presAssocID="{FED8FD0C-F5BA-4D96-B159-7AA609DED23D}" presName="parTx" presStyleLbl="revTx" presStyleIdx="1" presStyleCnt="4">
        <dgm:presLayoutVars>
          <dgm:chMax val="0"/>
          <dgm:chPref val="0"/>
        </dgm:presLayoutVars>
      </dgm:prSet>
      <dgm:spPr/>
      <dgm:t>
        <a:bodyPr/>
        <a:lstStyle/>
        <a:p>
          <a:endParaRPr lang="en-US"/>
        </a:p>
      </dgm:t>
    </dgm:pt>
    <dgm:pt modelId="{3A43831B-A7B1-4854-8BFE-C04E12747C54}" type="pres">
      <dgm:prSet presAssocID="{076B5CD6-5330-4659-8EF6-366AAE0FBD11}" presName="sibTrans" presStyleCnt="0"/>
      <dgm:spPr/>
    </dgm:pt>
    <dgm:pt modelId="{4EE3FD0C-4106-4C0A-BBF5-49627AC475BC}" type="pres">
      <dgm:prSet presAssocID="{C060F6AA-2CE9-410E-A799-9CA504282C99}" presName="compNode" presStyleCnt="0"/>
      <dgm:spPr/>
    </dgm:pt>
    <dgm:pt modelId="{6783A366-7587-4785-B580-FB247A98EB45}" type="pres">
      <dgm:prSet presAssocID="{C060F6AA-2CE9-410E-A799-9CA504282C99}" presName="bgRect" presStyleLbl="bgShp" presStyleIdx="2" presStyleCnt="4"/>
      <dgm:spPr/>
    </dgm:pt>
    <dgm:pt modelId="{669DFD7F-04DA-48C7-BDB5-0D021F9D6924}" type="pres">
      <dgm:prSet presAssocID="{C060F6AA-2CE9-410E-A799-9CA504282C9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Pencil"/>
        </a:ext>
      </dgm:extLst>
    </dgm:pt>
    <dgm:pt modelId="{1F9B75C5-F475-4641-AFFB-075C87DE692B}" type="pres">
      <dgm:prSet presAssocID="{C060F6AA-2CE9-410E-A799-9CA504282C99}" presName="spaceRect" presStyleCnt="0"/>
      <dgm:spPr/>
    </dgm:pt>
    <dgm:pt modelId="{8D68F24F-98F5-4E5F-869F-63C25A8C0F10}" type="pres">
      <dgm:prSet presAssocID="{C060F6AA-2CE9-410E-A799-9CA504282C99}" presName="parTx" presStyleLbl="revTx" presStyleIdx="2" presStyleCnt="4">
        <dgm:presLayoutVars>
          <dgm:chMax val="0"/>
          <dgm:chPref val="0"/>
        </dgm:presLayoutVars>
      </dgm:prSet>
      <dgm:spPr/>
      <dgm:t>
        <a:bodyPr/>
        <a:lstStyle/>
        <a:p>
          <a:endParaRPr lang="en-US"/>
        </a:p>
      </dgm:t>
    </dgm:pt>
    <dgm:pt modelId="{C84A7D6F-4537-4B4C-8DF8-34B585413A37}" type="pres">
      <dgm:prSet presAssocID="{F6AD2F11-9D0C-4513-A30D-25ACF01E069B}" presName="sibTrans" presStyleCnt="0"/>
      <dgm:spPr/>
    </dgm:pt>
    <dgm:pt modelId="{9D173A69-8169-4E4C-97FA-1C88E0D36BA8}" type="pres">
      <dgm:prSet presAssocID="{107EA400-7C7E-4100-A847-10C96B00870D}" presName="compNode" presStyleCnt="0"/>
      <dgm:spPr/>
    </dgm:pt>
    <dgm:pt modelId="{0E624478-DCE5-44C7-9811-E65C541A1A8D}" type="pres">
      <dgm:prSet presAssocID="{107EA400-7C7E-4100-A847-10C96B00870D}" presName="bgRect" presStyleLbl="bgShp" presStyleIdx="3" presStyleCnt="4"/>
      <dgm:spPr/>
    </dgm:pt>
    <dgm:pt modelId="{B4413C24-E446-4738-BA90-562EFCE73991}" type="pres">
      <dgm:prSet presAssocID="{107EA400-7C7E-4100-A847-10C96B00870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Joker Hat"/>
        </a:ext>
      </dgm:extLst>
    </dgm:pt>
    <dgm:pt modelId="{7EFAEC63-D4BA-4090-9898-D7A2EE34DD4D}" type="pres">
      <dgm:prSet presAssocID="{107EA400-7C7E-4100-A847-10C96B00870D}" presName="spaceRect" presStyleCnt="0"/>
      <dgm:spPr/>
    </dgm:pt>
    <dgm:pt modelId="{87738970-847B-4671-8781-6B312CE9B2C3}" type="pres">
      <dgm:prSet presAssocID="{107EA400-7C7E-4100-A847-10C96B00870D}" presName="parTx" presStyleLbl="revTx" presStyleIdx="3" presStyleCnt="4">
        <dgm:presLayoutVars>
          <dgm:chMax val="0"/>
          <dgm:chPref val="0"/>
        </dgm:presLayoutVars>
      </dgm:prSet>
      <dgm:spPr/>
      <dgm:t>
        <a:bodyPr/>
        <a:lstStyle/>
        <a:p>
          <a:endParaRPr lang="en-US"/>
        </a:p>
      </dgm:t>
    </dgm:pt>
  </dgm:ptLst>
  <dgm:cxnLst>
    <dgm:cxn modelId="{166D912B-46A9-41B3-A7E0-66BDB5DA7B46}" srcId="{6B49EFBD-BC92-4636-A3C3-1365AF2516D9}" destId="{FED8FD0C-F5BA-4D96-B159-7AA609DED23D}" srcOrd="1" destOrd="0" parTransId="{485635AD-CBF0-4EB0-873E-E882ED34EEEF}" sibTransId="{076B5CD6-5330-4659-8EF6-366AAE0FBD11}"/>
    <dgm:cxn modelId="{EB314F3A-9A4B-42A9-B1E8-13A635796EFF}" srcId="{6B49EFBD-BC92-4636-A3C3-1365AF2516D9}" destId="{C060F6AA-2CE9-410E-A799-9CA504282C99}" srcOrd="2" destOrd="0" parTransId="{028BAE47-23EB-4176-94CD-28D94C71E0D0}" sibTransId="{F6AD2F11-9D0C-4513-A30D-25ACF01E069B}"/>
    <dgm:cxn modelId="{4DDE6A43-DBBE-43E5-8D37-9463F848B102}" type="presOf" srcId="{107EA400-7C7E-4100-A847-10C96B00870D}" destId="{87738970-847B-4671-8781-6B312CE9B2C3}" srcOrd="0" destOrd="0" presId="urn:microsoft.com/office/officeart/2018/2/layout/IconVerticalSolidList"/>
    <dgm:cxn modelId="{D3987722-2784-47C5-89B7-C35F507DFEFD}" srcId="{6B49EFBD-BC92-4636-A3C3-1365AF2516D9}" destId="{107EA400-7C7E-4100-A847-10C96B00870D}" srcOrd="3" destOrd="0" parTransId="{863110FE-AB39-4983-AF96-5390CFC9AFA1}" sibTransId="{A3ED37B3-C26C-43FB-9E4E-828C42A9AF98}"/>
    <dgm:cxn modelId="{63B115AF-CBBC-4EF4-9374-30C55883F309}" type="presOf" srcId="{FED8FD0C-F5BA-4D96-B159-7AA609DED23D}" destId="{A6846B8E-35B7-4DA1-AAF6-1D576908DB7A}" srcOrd="0" destOrd="0" presId="urn:microsoft.com/office/officeart/2018/2/layout/IconVerticalSolidList"/>
    <dgm:cxn modelId="{C74CA5F7-3851-4106-AA12-A30251673173}" srcId="{6B49EFBD-BC92-4636-A3C3-1365AF2516D9}" destId="{3B2812F0-B760-4374-A82A-836C675E4077}" srcOrd="0" destOrd="0" parTransId="{6636435D-4EB0-460C-AF2F-F1D14916C380}" sibTransId="{13322637-6860-4300-AB8E-F30FD2A8B004}"/>
    <dgm:cxn modelId="{3ECB5F7D-8FBD-4BF1-9D53-CD0DBFF72873}" type="presOf" srcId="{C060F6AA-2CE9-410E-A799-9CA504282C99}" destId="{8D68F24F-98F5-4E5F-869F-63C25A8C0F10}" srcOrd="0" destOrd="0" presId="urn:microsoft.com/office/officeart/2018/2/layout/IconVerticalSolidList"/>
    <dgm:cxn modelId="{E1D2CF98-AC33-4CA5-B626-969D5E3857BC}" type="presOf" srcId="{3B2812F0-B760-4374-A82A-836C675E4077}" destId="{8F06D1DA-CED7-4A89-B364-09E941C1D0BD}" srcOrd="0" destOrd="0" presId="urn:microsoft.com/office/officeart/2018/2/layout/IconVerticalSolidList"/>
    <dgm:cxn modelId="{A2E81577-C7FD-4452-8044-131B59C2A9D3}" type="presOf" srcId="{6B49EFBD-BC92-4636-A3C3-1365AF2516D9}" destId="{B1B68CC2-CD8B-4F24-B565-DB7539E51821}" srcOrd="0" destOrd="0" presId="urn:microsoft.com/office/officeart/2018/2/layout/IconVerticalSolidList"/>
    <dgm:cxn modelId="{821FEDED-0739-4BE7-8C98-AD0684608809}" type="presParOf" srcId="{B1B68CC2-CD8B-4F24-B565-DB7539E51821}" destId="{308761E5-06B5-43F8-AE75-E37276EA275D}" srcOrd="0" destOrd="0" presId="urn:microsoft.com/office/officeart/2018/2/layout/IconVerticalSolidList"/>
    <dgm:cxn modelId="{54305F77-5D21-44DE-BC50-90BB203E5125}" type="presParOf" srcId="{308761E5-06B5-43F8-AE75-E37276EA275D}" destId="{FA2B259A-49E2-4A8C-9774-DF243DB15F2B}" srcOrd="0" destOrd="0" presId="urn:microsoft.com/office/officeart/2018/2/layout/IconVerticalSolidList"/>
    <dgm:cxn modelId="{777E7C49-C588-469B-B757-F3E5DC645DB9}" type="presParOf" srcId="{308761E5-06B5-43F8-AE75-E37276EA275D}" destId="{C395AA1A-09F4-4F6A-837F-C5891BC26D09}" srcOrd="1" destOrd="0" presId="urn:microsoft.com/office/officeart/2018/2/layout/IconVerticalSolidList"/>
    <dgm:cxn modelId="{B851B6FF-3544-4B18-AF25-35DB70FF0A0C}" type="presParOf" srcId="{308761E5-06B5-43F8-AE75-E37276EA275D}" destId="{7F82D568-1498-48CF-ADD6-B60ABC212FD9}" srcOrd="2" destOrd="0" presId="urn:microsoft.com/office/officeart/2018/2/layout/IconVerticalSolidList"/>
    <dgm:cxn modelId="{14C94105-D6AE-488A-A765-ADE27A875156}" type="presParOf" srcId="{308761E5-06B5-43F8-AE75-E37276EA275D}" destId="{8F06D1DA-CED7-4A89-B364-09E941C1D0BD}" srcOrd="3" destOrd="0" presId="urn:microsoft.com/office/officeart/2018/2/layout/IconVerticalSolidList"/>
    <dgm:cxn modelId="{C1C69093-76D7-4188-BED3-25419B390DE9}" type="presParOf" srcId="{B1B68CC2-CD8B-4F24-B565-DB7539E51821}" destId="{32E9A936-5BD1-4253-81EC-3C060102FFA9}" srcOrd="1" destOrd="0" presId="urn:microsoft.com/office/officeart/2018/2/layout/IconVerticalSolidList"/>
    <dgm:cxn modelId="{3CBF64D6-2B3F-4E14-AB31-419801D650E1}" type="presParOf" srcId="{B1B68CC2-CD8B-4F24-B565-DB7539E51821}" destId="{26740E67-F6C9-4222-A3BB-3AF4FDD1C93C}" srcOrd="2" destOrd="0" presId="urn:microsoft.com/office/officeart/2018/2/layout/IconVerticalSolidList"/>
    <dgm:cxn modelId="{4990B5EA-8B7F-4F5B-BC3F-2629AB7B30E7}" type="presParOf" srcId="{26740E67-F6C9-4222-A3BB-3AF4FDD1C93C}" destId="{F1DCAA76-AEFE-41C6-BF2F-6D94C24DE6CD}" srcOrd="0" destOrd="0" presId="urn:microsoft.com/office/officeart/2018/2/layout/IconVerticalSolidList"/>
    <dgm:cxn modelId="{5BAB4058-BAFC-40F0-8132-E0E9973BD335}" type="presParOf" srcId="{26740E67-F6C9-4222-A3BB-3AF4FDD1C93C}" destId="{EDBFBC29-B7FE-4A0B-A1AE-5E3F9DC94DEA}" srcOrd="1" destOrd="0" presId="urn:microsoft.com/office/officeart/2018/2/layout/IconVerticalSolidList"/>
    <dgm:cxn modelId="{F9D05D45-33F8-4ACA-BC46-C2ADFD0B00A3}" type="presParOf" srcId="{26740E67-F6C9-4222-A3BB-3AF4FDD1C93C}" destId="{35DECAE9-658B-401B-B0DE-4F10E7F2CAD0}" srcOrd="2" destOrd="0" presId="urn:microsoft.com/office/officeart/2018/2/layout/IconVerticalSolidList"/>
    <dgm:cxn modelId="{AF3370A5-6DED-441A-B58A-B18DCE4C0EFA}" type="presParOf" srcId="{26740E67-F6C9-4222-A3BB-3AF4FDD1C93C}" destId="{A6846B8E-35B7-4DA1-AAF6-1D576908DB7A}" srcOrd="3" destOrd="0" presId="urn:microsoft.com/office/officeart/2018/2/layout/IconVerticalSolidList"/>
    <dgm:cxn modelId="{65518BEF-F77C-4453-858F-9577CF21EFA4}" type="presParOf" srcId="{B1B68CC2-CD8B-4F24-B565-DB7539E51821}" destId="{3A43831B-A7B1-4854-8BFE-C04E12747C54}" srcOrd="3" destOrd="0" presId="urn:microsoft.com/office/officeart/2018/2/layout/IconVerticalSolidList"/>
    <dgm:cxn modelId="{D734D0A0-53C8-4E6F-A3B6-194FDF307024}" type="presParOf" srcId="{B1B68CC2-CD8B-4F24-B565-DB7539E51821}" destId="{4EE3FD0C-4106-4C0A-BBF5-49627AC475BC}" srcOrd="4" destOrd="0" presId="urn:microsoft.com/office/officeart/2018/2/layout/IconVerticalSolidList"/>
    <dgm:cxn modelId="{58555432-0E23-4C4A-AF68-EE576D479756}" type="presParOf" srcId="{4EE3FD0C-4106-4C0A-BBF5-49627AC475BC}" destId="{6783A366-7587-4785-B580-FB247A98EB45}" srcOrd="0" destOrd="0" presId="urn:microsoft.com/office/officeart/2018/2/layout/IconVerticalSolidList"/>
    <dgm:cxn modelId="{4BC62FF8-1F7D-4942-8C1B-78D4E0406D18}" type="presParOf" srcId="{4EE3FD0C-4106-4C0A-BBF5-49627AC475BC}" destId="{669DFD7F-04DA-48C7-BDB5-0D021F9D6924}" srcOrd="1" destOrd="0" presId="urn:microsoft.com/office/officeart/2018/2/layout/IconVerticalSolidList"/>
    <dgm:cxn modelId="{67490B73-858B-4CA4-96F6-25ECF7587160}" type="presParOf" srcId="{4EE3FD0C-4106-4C0A-BBF5-49627AC475BC}" destId="{1F9B75C5-F475-4641-AFFB-075C87DE692B}" srcOrd="2" destOrd="0" presId="urn:microsoft.com/office/officeart/2018/2/layout/IconVerticalSolidList"/>
    <dgm:cxn modelId="{7065EBDF-70F1-4B90-AC95-CB8A786F187C}" type="presParOf" srcId="{4EE3FD0C-4106-4C0A-BBF5-49627AC475BC}" destId="{8D68F24F-98F5-4E5F-869F-63C25A8C0F10}" srcOrd="3" destOrd="0" presId="urn:microsoft.com/office/officeart/2018/2/layout/IconVerticalSolidList"/>
    <dgm:cxn modelId="{FDB61DBE-7E48-4160-824F-5374F368F387}" type="presParOf" srcId="{B1B68CC2-CD8B-4F24-B565-DB7539E51821}" destId="{C84A7D6F-4537-4B4C-8DF8-34B585413A37}" srcOrd="5" destOrd="0" presId="urn:microsoft.com/office/officeart/2018/2/layout/IconVerticalSolidList"/>
    <dgm:cxn modelId="{E1855812-84AD-4EAC-A3CE-FFFC9CB162EE}" type="presParOf" srcId="{B1B68CC2-CD8B-4F24-B565-DB7539E51821}" destId="{9D173A69-8169-4E4C-97FA-1C88E0D36BA8}" srcOrd="6" destOrd="0" presId="urn:microsoft.com/office/officeart/2018/2/layout/IconVerticalSolidList"/>
    <dgm:cxn modelId="{4013DF71-E186-4814-A0FA-31FA23F1B57B}" type="presParOf" srcId="{9D173A69-8169-4E4C-97FA-1C88E0D36BA8}" destId="{0E624478-DCE5-44C7-9811-E65C541A1A8D}" srcOrd="0" destOrd="0" presId="urn:microsoft.com/office/officeart/2018/2/layout/IconVerticalSolidList"/>
    <dgm:cxn modelId="{862BB25F-1026-4095-BA86-80256BC65AA2}" type="presParOf" srcId="{9D173A69-8169-4E4C-97FA-1C88E0D36BA8}" destId="{B4413C24-E446-4738-BA90-562EFCE73991}" srcOrd="1" destOrd="0" presId="urn:microsoft.com/office/officeart/2018/2/layout/IconVerticalSolidList"/>
    <dgm:cxn modelId="{1037493C-18C6-4937-A838-3CABA040BB9A}" type="presParOf" srcId="{9D173A69-8169-4E4C-97FA-1C88E0D36BA8}" destId="{7EFAEC63-D4BA-4090-9898-D7A2EE34DD4D}" srcOrd="2" destOrd="0" presId="urn:microsoft.com/office/officeart/2018/2/layout/IconVerticalSolidList"/>
    <dgm:cxn modelId="{15E7A03B-DCCE-4AC6-AEFD-D2EBD52EA937}" type="presParOf" srcId="{9D173A69-8169-4E4C-97FA-1C88E0D36BA8}" destId="{87738970-847B-4671-8781-6B312CE9B2C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34BFE01-3FC1-4620-A02F-E04FBBA31A73}" type="doc">
      <dgm:prSet loTypeId="urn:microsoft.com/office/officeart/2018/2/layout/IconVerticalSolidList" loCatId="icon" qsTypeId="urn:microsoft.com/office/officeart/2005/8/quickstyle/simple1" qsCatId="simple" csTypeId="urn:microsoft.com/office/officeart/2005/8/colors/accent3_2" csCatId="accent3" phldr="1"/>
      <dgm:spPr/>
      <dgm:t>
        <a:bodyPr/>
        <a:lstStyle/>
        <a:p>
          <a:endParaRPr lang="en-US"/>
        </a:p>
      </dgm:t>
    </dgm:pt>
    <dgm:pt modelId="{628854A0-213B-45B4-9EFF-6BD503494EF0}">
      <dgm:prSet/>
      <dgm:spPr/>
      <dgm:t>
        <a:bodyPr/>
        <a:lstStyle/>
        <a:p>
          <a:pPr>
            <a:lnSpc>
              <a:spcPct val="100000"/>
            </a:lnSpc>
          </a:pPr>
          <a:r>
            <a:rPr lang="en-GB"/>
            <a:t>Paper 1N</a:t>
          </a:r>
          <a:br>
            <a:rPr lang="en-GB"/>
          </a:br>
          <a:r>
            <a:rPr lang="en-GB"/>
            <a:t>19th-century novel</a:t>
          </a:r>
          <a:r>
            <a:rPr lang="en-GB">
              <a:latin typeface="Rockwell"/>
            </a:rPr>
            <a:t>: A Christmas Carol (an extract and a question)</a:t>
          </a:r>
          <a:br>
            <a:rPr lang="en-GB">
              <a:latin typeface="Rockwell"/>
            </a:rPr>
          </a:br>
          <a:r>
            <a:rPr lang="en-GB"/>
            <a:t>30 marks</a:t>
          </a:r>
          <a:r>
            <a:rPr lang="en-GB">
              <a:latin typeface="Rockwell"/>
            </a:rPr>
            <a:t> </a:t>
          </a:r>
          <a:endParaRPr lang="en-US"/>
        </a:p>
      </dgm:t>
    </dgm:pt>
    <dgm:pt modelId="{02A54FA1-F9B7-4588-A250-8989D0D4CEAC}" type="parTrans" cxnId="{38E5FF99-957C-453E-BAFD-9932C2DD5E7A}">
      <dgm:prSet/>
      <dgm:spPr/>
      <dgm:t>
        <a:bodyPr/>
        <a:lstStyle/>
        <a:p>
          <a:endParaRPr lang="en-US"/>
        </a:p>
      </dgm:t>
    </dgm:pt>
    <dgm:pt modelId="{B51269BC-DA79-4A7D-853E-8902D83AB01F}" type="sibTrans" cxnId="{38E5FF99-957C-453E-BAFD-9932C2DD5E7A}">
      <dgm:prSet/>
      <dgm:spPr/>
      <dgm:t>
        <a:bodyPr/>
        <a:lstStyle/>
        <a:p>
          <a:endParaRPr lang="en-US"/>
        </a:p>
      </dgm:t>
    </dgm:pt>
    <dgm:pt modelId="{B81B360B-E6AF-47EA-9A42-6DDC4BB3F698}">
      <dgm:prSet/>
      <dgm:spPr/>
      <dgm:t>
        <a:bodyPr/>
        <a:lstStyle/>
        <a:p>
          <a:pPr>
            <a:lnSpc>
              <a:spcPct val="100000"/>
            </a:lnSpc>
          </a:pPr>
          <a:r>
            <a:rPr lang="en-GB"/>
            <a:t>Paper 1M</a:t>
          </a:r>
          <a:br>
            <a:rPr lang="en-GB"/>
          </a:br>
          <a:r>
            <a:rPr lang="en-GB"/>
            <a:t>Modern prose/drama: An Inspector Calls – (no extract) a choice of questions</a:t>
          </a:r>
          <a:br>
            <a:rPr lang="en-GB"/>
          </a:br>
          <a:r>
            <a:rPr lang="en-GB"/>
            <a:t>30 marks </a:t>
          </a:r>
          <a:endParaRPr lang="en-US"/>
        </a:p>
      </dgm:t>
    </dgm:pt>
    <dgm:pt modelId="{2C02BBA6-2EFC-4CAB-81CF-77FF86833849}" type="parTrans" cxnId="{FB796D70-9BB1-431C-808F-85E4E9573D53}">
      <dgm:prSet/>
      <dgm:spPr/>
      <dgm:t>
        <a:bodyPr/>
        <a:lstStyle/>
        <a:p>
          <a:endParaRPr lang="en-US"/>
        </a:p>
      </dgm:t>
    </dgm:pt>
    <dgm:pt modelId="{077E857B-69D3-413F-97F8-EAE5BDF22748}" type="sibTrans" cxnId="{FB796D70-9BB1-431C-808F-85E4E9573D53}">
      <dgm:prSet/>
      <dgm:spPr/>
      <dgm:t>
        <a:bodyPr/>
        <a:lstStyle/>
        <a:p>
          <a:endParaRPr lang="en-US"/>
        </a:p>
      </dgm:t>
    </dgm:pt>
    <dgm:pt modelId="{A2931988-046D-440E-8562-63237F4DE42F}" type="pres">
      <dgm:prSet presAssocID="{734BFE01-3FC1-4620-A02F-E04FBBA31A73}" presName="root" presStyleCnt="0">
        <dgm:presLayoutVars>
          <dgm:dir/>
          <dgm:resizeHandles val="exact"/>
        </dgm:presLayoutVars>
      </dgm:prSet>
      <dgm:spPr/>
      <dgm:t>
        <a:bodyPr/>
        <a:lstStyle/>
        <a:p>
          <a:endParaRPr lang="en-US"/>
        </a:p>
      </dgm:t>
    </dgm:pt>
    <dgm:pt modelId="{73E3C7B5-B7E5-41ED-AAB0-8841A855E599}" type="pres">
      <dgm:prSet presAssocID="{628854A0-213B-45B4-9EFF-6BD503494EF0}" presName="compNode" presStyleCnt="0"/>
      <dgm:spPr/>
    </dgm:pt>
    <dgm:pt modelId="{9ED9EFDA-74F0-4EE5-9D6A-B021A57C6425}" type="pres">
      <dgm:prSet presAssocID="{628854A0-213B-45B4-9EFF-6BD503494EF0}" presName="bgRect" presStyleLbl="bgShp" presStyleIdx="0" presStyleCnt="2"/>
      <dgm:spPr/>
    </dgm:pt>
    <dgm:pt modelId="{585C71BA-7CB5-4897-9CFD-E020D7694D93}" type="pres">
      <dgm:prSet presAssocID="{628854A0-213B-45B4-9EFF-6BD503494EF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Paper"/>
        </a:ext>
      </dgm:extLst>
    </dgm:pt>
    <dgm:pt modelId="{7B24B2A4-FABC-4756-A148-EDB4109FF87B}" type="pres">
      <dgm:prSet presAssocID="{628854A0-213B-45B4-9EFF-6BD503494EF0}" presName="spaceRect" presStyleCnt="0"/>
      <dgm:spPr/>
    </dgm:pt>
    <dgm:pt modelId="{207CB3C0-8B42-4C6B-93AE-5FA84B4D0E67}" type="pres">
      <dgm:prSet presAssocID="{628854A0-213B-45B4-9EFF-6BD503494EF0}" presName="parTx" presStyleLbl="revTx" presStyleIdx="0" presStyleCnt="2">
        <dgm:presLayoutVars>
          <dgm:chMax val="0"/>
          <dgm:chPref val="0"/>
        </dgm:presLayoutVars>
      </dgm:prSet>
      <dgm:spPr/>
      <dgm:t>
        <a:bodyPr/>
        <a:lstStyle/>
        <a:p>
          <a:endParaRPr lang="en-US"/>
        </a:p>
      </dgm:t>
    </dgm:pt>
    <dgm:pt modelId="{6BCDE963-1918-46A0-9B34-CDE2B6075416}" type="pres">
      <dgm:prSet presAssocID="{B51269BC-DA79-4A7D-853E-8902D83AB01F}" presName="sibTrans" presStyleCnt="0"/>
      <dgm:spPr/>
    </dgm:pt>
    <dgm:pt modelId="{4D97FA6F-CCB7-4B9D-92E1-7E78C8EE8260}" type="pres">
      <dgm:prSet presAssocID="{B81B360B-E6AF-47EA-9A42-6DDC4BB3F698}" presName="compNode" presStyleCnt="0"/>
      <dgm:spPr/>
    </dgm:pt>
    <dgm:pt modelId="{93CA81D8-19DA-47A0-82F6-9CA8A27306DC}" type="pres">
      <dgm:prSet presAssocID="{B81B360B-E6AF-47EA-9A42-6DDC4BB3F698}" presName="bgRect" presStyleLbl="bgShp" presStyleIdx="1" presStyleCnt="2"/>
      <dgm:spPr/>
    </dgm:pt>
    <dgm:pt modelId="{2040E539-07B3-4C5A-A253-74633C103209}" type="pres">
      <dgm:prSet presAssocID="{B81B360B-E6AF-47EA-9A42-6DDC4BB3F69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Typewriter"/>
        </a:ext>
      </dgm:extLst>
    </dgm:pt>
    <dgm:pt modelId="{9FB69677-8853-4C72-ACD7-E252AA1FEAA8}" type="pres">
      <dgm:prSet presAssocID="{B81B360B-E6AF-47EA-9A42-6DDC4BB3F698}" presName="spaceRect" presStyleCnt="0"/>
      <dgm:spPr/>
    </dgm:pt>
    <dgm:pt modelId="{9D579680-1D7E-498B-80C5-6A173F4259EF}" type="pres">
      <dgm:prSet presAssocID="{B81B360B-E6AF-47EA-9A42-6DDC4BB3F698}" presName="parTx" presStyleLbl="revTx" presStyleIdx="1" presStyleCnt="2">
        <dgm:presLayoutVars>
          <dgm:chMax val="0"/>
          <dgm:chPref val="0"/>
        </dgm:presLayoutVars>
      </dgm:prSet>
      <dgm:spPr/>
      <dgm:t>
        <a:bodyPr/>
        <a:lstStyle/>
        <a:p>
          <a:endParaRPr lang="en-US"/>
        </a:p>
      </dgm:t>
    </dgm:pt>
  </dgm:ptLst>
  <dgm:cxnLst>
    <dgm:cxn modelId="{FB796D70-9BB1-431C-808F-85E4E9573D53}" srcId="{734BFE01-3FC1-4620-A02F-E04FBBA31A73}" destId="{B81B360B-E6AF-47EA-9A42-6DDC4BB3F698}" srcOrd="1" destOrd="0" parTransId="{2C02BBA6-2EFC-4CAB-81CF-77FF86833849}" sibTransId="{077E857B-69D3-413F-97F8-EAE5BDF22748}"/>
    <dgm:cxn modelId="{C1F42185-B70D-47EB-A95A-231FE239D081}" type="presOf" srcId="{B81B360B-E6AF-47EA-9A42-6DDC4BB3F698}" destId="{9D579680-1D7E-498B-80C5-6A173F4259EF}" srcOrd="0" destOrd="0" presId="urn:microsoft.com/office/officeart/2018/2/layout/IconVerticalSolidList"/>
    <dgm:cxn modelId="{38E5FF99-957C-453E-BAFD-9932C2DD5E7A}" srcId="{734BFE01-3FC1-4620-A02F-E04FBBA31A73}" destId="{628854A0-213B-45B4-9EFF-6BD503494EF0}" srcOrd="0" destOrd="0" parTransId="{02A54FA1-F9B7-4588-A250-8989D0D4CEAC}" sibTransId="{B51269BC-DA79-4A7D-853E-8902D83AB01F}"/>
    <dgm:cxn modelId="{F0B23A70-F935-40F9-8A94-141DA279D55B}" type="presOf" srcId="{734BFE01-3FC1-4620-A02F-E04FBBA31A73}" destId="{A2931988-046D-440E-8562-63237F4DE42F}" srcOrd="0" destOrd="0" presId="urn:microsoft.com/office/officeart/2018/2/layout/IconVerticalSolidList"/>
    <dgm:cxn modelId="{1AAA363E-A469-4B3E-B2CB-C82B8DAF5675}" type="presOf" srcId="{628854A0-213B-45B4-9EFF-6BD503494EF0}" destId="{207CB3C0-8B42-4C6B-93AE-5FA84B4D0E67}" srcOrd="0" destOrd="0" presId="urn:microsoft.com/office/officeart/2018/2/layout/IconVerticalSolidList"/>
    <dgm:cxn modelId="{50ABFE9D-B44D-417E-BDBB-22BB760EC739}" type="presParOf" srcId="{A2931988-046D-440E-8562-63237F4DE42F}" destId="{73E3C7B5-B7E5-41ED-AAB0-8841A855E599}" srcOrd="0" destOrd="0" presId="urn:microsoft.com/office/officeart/2018/2/layout/IconVerticalSolidList"/>
    <dgm:cxn modelId="{5619597B-A1E2-4ED7-B97F-0D2F40A95C16}" type="presParOf" srcId="{73E3C7B5-B7E5-41ED-AAB0-8841A855E599}" destId="{9ED9EFDA-74F0-4EE5-9D6A-B021A57C6425}" srcOrd="0" destOrd="0" presId="urn:microsoft.com/office/officeart/2018/2/layout/IconVerticalSolidList"/>
    <dgm:cxn modelId="{3EE2FC7F-0964-4267-A6DE-AF6253ABCF71}" type="presParOf" srcId="{73E3C7B5-B7E5-41ED-AAB0-8841A855E599}" destId="{585C71BA-7CB5-4897-9CFD-E020D7694D93}" srcOrd="1" destOrd="0" presId="urn:microsoft.com/office/officeart/2018/2/layout/IconVerticalSolidList"/>
    <dgm:cxn modelId="{71C05D2E-7CDA-42FC-82E5-79F1205D4098}" type="presParOf" srcId="{73E3C7B5-B7E5-41ED-AAB0-8841A855E599}" destId="{7B24B2A4-FABC-4756-A148-EDB4109FF87B}" srcOrd="2" destOrd="0" presId="urn:microsoft.com/office/officeart/2018/2/layout/IconVerticalSolidList"/>
    <dgm:cxn modelId="{92562344-5570-4AD0-9AD8-0D81F0AEA28D}" type="presParOf" srcId="{73E3C7B5-B7E5-41ED-AAB0-8841A855E599}" destId="{207CB3C0-8B42-4C6B-93AE-5FA84B4D0E67}" srcOrd="3" destOrd="0" presId="urn:microsoft.com/office/officeart/2018/2/layout/IconVerticalSolidList"/>
    <dgm:cxn modelId="{EAB8375F-3C57-4CF1-80EF-06A49EC0655C}" type="presParOf" srcId="{A2931988-046D-440E-8562-63237F4DE42F}" destId="{6BCDE963-1918-46A0-9B34-CDE2B6075416}" srcOrd="1" destOrd="0" presId="urn:microsoft.com/office/officeart/2018/2/layout/IconVerticalSolidList"/>
    <dgm:cxn modelId="{AEE7A333-A47A-4982-A837-963DB9C65006}" type="presParOf" srcId="{A2931988-046D-440E-8562-63237F4DE42F}" destId="{4D97FA6F-CCB7-4B9D-92E1-7E78C8EE8260}" srcOrd="2" destOrd="0" presId="urn:microsoft.com/office/officeart/2018/2/layout/IconVerticalSolidList"/>
    <dgm:cxn modelId="{6843839D-BA26-4253-A172-540702BF677F}" type="presParOf" srcId="{4D97FA6F-CCB7-4B9D-92E1-7E78C8EE8260}" destId="{93CA81D8-19DA-47A0-82F6-9CA8A27306DC}" srcOrd="0" destOrd="0" presId="urn:microsoft.com/office/officeart/2018/2/layout/IconVerticalSolidList"/>
    <dgm:cxn modelId="{107376B2-E785-4669-B655-8490AF06E723}" type="presParOf" srcId="{4D97FA6F-CCB7-4B9D-92E1-7E78C8EE8260}" destId="{2040E539-07B3-4C5A-A253-74633C103209}" srcOrd="1" destOrd="0" presId="urn:microsoft.com/office/officeart/2018/2/layout/IconVerticalSolidList"/>
    <dgm:cxn modelId="{9343D5EB-1599-4E26-B755-23E40F92B2FE}" type="presParOf" srcId="{4D97FA6F-CCB7-4B9D-92E1-7E78C8EE8260}" destId="{9FB69677-8853-4C72-ACD7-E252AA1FEAA8}" srcOrd="2" destOrd="0" presId="urn:microsoft.com/office/officeart/2018/2/layout/IconVerticalSolidList"/>
    <dgm:cxn modelId="{8E0AFD40-A746-4A4C-BC73-25B15833B82A}" type="presParOf" srcId="{4D97FA6F-CCB7-4B9D-92E1-7E78C8EE8260}" destId="{9D579680-1D7E-498B-80C5-6A173F4259E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440E11-D4D0-4358-A247-8984744C372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FD58078-4698-426B-A3A8-93D75979BFC9}">
      <dgm:prSet/>
      <dgm:spPr/>
      <dgm:t>
        <a:bodyPr/>
        <a:lstStyle/>
        <a:p>
          <a:pPr>
            <a:lnSpc>
              <a:spcPct val="100000"/>
            </a:lnSpc>
          </a:pPr>
          <a:r>
            <a:rPr lang="en-GB"/>
            <a:t>Section A</a:t>
          </a:r>
          <a:br>
            <a:rPr lang="en-GB"/>
          </a:br>
          <a:r>
            <a:rPr lang="en-GB"/>
            <a:t>Shakespeare: Romeo and Juliet</a:t>
          </a:r>
          <a:br>
            <a:rPr lang="en-GB"/>
          </a:br>
          <a:r>
            <a:rPr lang="en-GB"/>
            <a:t>30 marks (an extract and a question)</a:t>
          </a:r>
          <a:br>
            <a:rPr lang="en-GB"/>
          </a:br>
          <a:r>
            <a:rPr lang="en-GB"/>
            <a:t>+ 4 marks for SPaG</a:t>
          </a:r>
          <a:endParaRPr lang="en-US"/>
        </a:p>
      </dgm:t>
    </dgm:pt>
    <dgm:pt modelId="{09983751-87ED-4EAB-9A52-2605CAE9973E}" type="parTrans" cxnId="{20AFC84A-77CC-41FD-B87E-A2F323D8CD3A}">
      <dgm:prSet/>
      <dgm:spPr/>
      <dgm:t>
        <a:bodyPr/>
        <a:lstStyle/>
        <a:p>
          <a:endParaRPr lang="en-US"/>
        </a:p>
      </dgm:t>
    </dgm:pt>
    <dgm:pt modelId="{98B1EB7A-ED7E-4644-BA77-57882ECC04EA}" type="sibTrans" cxnId="{20AFC84A-77CC-41FD-B87E-A2F323D8CD3A}">
      <dgm:prSet/>
      <dgm:spPr/>
      <dgm:t>
        <a:bodyPr/>
        <a:lstStyle/>
        <a:p>
          <a:endParaRPr lang="en-US"/>
        </a:p>
      </dgm:t>
    </dgm:pt>
    <dgm:pt modelId="{DF4E7D7A-A77A-4F9B-A1EE-10839353BDB1}">
      <dgm:prSet/>
      <dgm:spPr/>
      <dgm:t>
        <a:bodyPr/>
        <a:lstStyle/>
        <a:p>
          <a:pPr>
            <a:lnSpc>
              <a:spcPct val="100000"/>
            </a:lnSpc>
          </a:pPr>
          <a:r>
            <a:rPr lang="en-GB"/>
            <a:t>Section B</a:t>
          </a:r>
          <a:br>
            <a:rPr lang="en-GB"/>
          </a:br>
          <a:r>
            <a:rPr lang="en-GB"/>
            <a:t>Part 1: unseen poem essay</a:t>
          </a:r>
          <a:br>
            <a:rPr lang="en-GB"/>
          </a:br>
          <a:r>
            <a:rPr lang="en-GB"/>
            <a:t>24 marks+ 4 marks for SPaG</a:t>
          </a:r>
          <a:br>
            <a:rPr lang="en-GB"/>
          </a:br>
          <a:r>
            <a:rPr lang="en-GB"/>
            <a:t/>
          </a:r>
          <a:br>
            <a:rPr lang="en-GB"/>
          </a:br>
          <a:r>
            <a:rPr lang="en-GB"/>
            <a:t>Part 2: unseen poetry comparison</a:t>
          </a:r>
          <a:br>
            <a:rPr lang="en-GB"/>
          </a:br>
          <a:r>
            <a:rPr lang="en-GB"/>
            <a:t>8 marks </a:t>
          </a:r>
          <a:endParaRPr lang="en-US"/>
        </a:p>
      </dgm:t>
    </dgm:pt>
    <dgm:pt modelId="{D2D89B73-B10C-4E5E-A119-7E7D9BEAAC00}" type="parTrans" cxnId="{C84409D5-0A71-442F-AA9F-ABE0756E9DB1}">
      <dgm:prSet/>
      <dgm:spPr/>
      <dgm:t>
        <a:bodyPr/>
        <a:lstStyle/>
        <a:p>
          <a:endParaRPr lang="en-US"/>
        </a:p>
      </dgm:t>
    </dgm:pt>
    <dgm:pt modelId="{EDA7F410-BF44-4BAF-A44D-1BDF8A6F23E6}" type="sibTrans" cxnId="{C84409D5-0A71-442F-AA9F-ABE0756E9DB1}">
      <dgm:prSet/>
      <dgm:spPr/>
      <dgm:t>
        <a:bodyPr/>
        <a:lstStyle/>
        <a:p>
          <a:endParaRPr lang="en-US"/>
        </a:p>
      </dgm:t>
    </dgm:pt>
    <dgm:pt modelId="{303E0E35-AB53-421A-8630-B1AE6254D128}" type="pres">
      <dgm:prSet presAssocID="{D4440E11-D4D0-4358-A247-8984744C3721}" presName="root" presStyleCnt="0">
        <dgm:presLayoutVars>
          <dgm:dir/>
          <dgm:resizeHandles val="exact"/>
        </dgm:presLayoutVars>
      </dgm:prSet>
      <dgm:spPr/>
      <dgm:t>
        <a:bodyPr/>
        <a:lstStyle/>
        <a:p>
          <a:endParaRPr lang="en-US"/>
        </a:p>
      </dgm:t>
    </dgm:pt>
    <dgm:pt modelId="{80C4F37A-FC76-4635-92C5-5A619435F2A9}" type="pres">
      <dgm:prSet presAssocID="{FFD58078-4698-426B-A3A8-93D75979BFC9}" presName="compNode" presStyleCnt="0"/>
      <dgm:spPr/>
    </dgm:pt>
    <dgm:pt modelId="{2D25BDAB-710A-4216-93B4-6325C001DC02}" type="pres">
      <dgm:prSet presAssocID="{FFD58078-4698-426B-A3A8-93D75979BFC9}" presName="bgRect" presStyleLbl="bgShp" presStyleIdx="0" presStyleCnt="2"/>
      <dgm:spPr/>
    </dgm:pt>
    <dgm:pt modelId="{47BA8D3E-0E8D-49CA-82FF-AC3158B2E940}" type="pres">
      <dgm:prSet presAssocID="{FFD58078-4698-426B-A3A8-93D75979BFC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Drama"/>
        </a:ext>
      </dgm:extLst>
    </dgm:pt>
    <dgm:pt modelId="{DA43CB74-3DD1-459B-A47E-1E535340BFCB}" type="pres">
      <dgm:prSet presAssocID="{FFD58078-4698-426B-A3A8-93D75979BFC9}" presName="spaceRect" presStyleCnt="0"/>
      <dgm:spPr/>
    </dgm:pt>
    <dgm:pt modelId="{362E702B-F175-4427-B7EF-DF7C09280BDF}" type="pres">
      <dgm:prSet presAssocID="{FFD58078-4698-426B-A3A8-93D75979BFC9}" presName="parTx" presStyleLbl="revTx" presStyleIdx="0" presStyleCnt="2">
        <dgm:presLayoutVars>
          <dgm:chMax val="0"/>
          <dgm:chPref val="0"/>
        </dgm:presLayoutVars>
      </dgm:prSet>
      <dgm:spPr/>
      <dgm:t>
        <a:bodyPr/>
        <a:lstStyle/>
        <a:p>
          <a:endParaRPr lang="en-US"/>
        </a:p>
      </dgm:t>
    </dgm:pt>
    <dgm:pt modelId="{E48E642F-007F-4683-8E4D-7D6DA2D43C38}" type="pres">
      <dgm:prSet presAssocID="{98B1EB7A-ED7E-4644-BA77-57882ECC04EA}" presName="sibTrans" presStyleCnt="0"/>
      <dgm:spPr/>
    </dgm:pt>
    <dgm:pt modelId="{EDB44F7E-720B-41CD-972C-25122E0DADAF}" type="pres">
      <dgm:prSet presAssocID="{DF4E7D7A-A77A-4F9B-A1EE-10839353BDB1}" presName="compNode" presStyleCnt="0"/>
      <dgm:spPr/>
    </dgm:pt>
    <dgm:pt modelId="{F6AF4A40-903A-41F3-BB71-5597A5C901BF}" type="pres">
      <dgm:prSet presAssocID="{DF4E7D7A-A77A-4F9B-A1EE-10839353BDB1}" presName="bgRect" presStyleLbl="bgShp" presStyleIdx="1" presStyleCnt="2"/>
      <dgm:spPr/>
    </dgm:pt>
    <dgm:pt modelId="{096E8809-622E-4BDF-9A7F-4D48CCFFE4E7}" type="pres">
      <dgm:prSet presAssocID="{DF4E7D7A-A77A-4F9B-A1EE-10839353BDB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Closed Quotation Mark"/>
        </a:ext>
      </dgm:extLst>
    </dgm:pt>
    <dgm:pt modelId="{5813A7F2-1EB6-4411-9FDF-19DB53ABD1AA}" type="pres">
      <dgm:prSet presAssocID="{DF4E7D7A-A77A-4F9B-A1EE-10839353BDB1}" presName="spaceRect" presStyleCnt="0"/>
      <dgm:spPr/>
    </dgm:pt>
    <dgm:pt modelId="{65EFF5F1-55F9-40E8-A4F1-C00226699A48}" type="pres">
      <dgm:prSet presAssocID="{DF4E7D7A-A77A-4F9B-A1EE-10839353BDB1}" presName="parTx" presStyleLbl="revTx" presStyleIdx="1" presStyleCnt="2">
        <dgm:presLayoutVars>
          <dgm:chMax val="0"/>
          <dgm:chPref val="0"/>
        </dgm:presLayoutVars>
      </dgm:prSet>
      <dgm:spPr/>
      <dgm:t>
        <a:bodyPr/>
        <a:lstStyle/>
        <a:p>
          <a:endParaRPr lang="en-US"/>
        </a:p>
      </dgm:t>
    </dgm:pt>
  </dgm:ptLst>
  <dgm:cxnLst>
    <dgm:cxn modelId="{20AFC84A-77CC-41FD-B87E-A2F323D8CD3A}" srcId="{D4440E11-D4D0-4358-A247-8984744C3721}" destId="{FFD58078-4698-426B-A3A8-93D75979BFC9}" srcOrd="0" destOrd="0" parTransId="{09983751-87ED-4EAB-9A52-2605CAE9973E}" sibTransId="{98B1EB7A-ED7E-4644-BA77-57882ECC04EA}"/>
    <dgm:cxn modelId="{C84409D5-0A71-442F-AA9F-ABE0756E9DB1}" srcId="{D4440E11-D4D0-4358-A247-8984744C3721}" destId="{DF4E7D7A-A77A-4F9B-A1EE-10839353BDB1}" srcOrd="1" destOrd="0" parTransId="{D2D89B73-B10C-4E5E-A119-7E7D9BEAAC00}" sibTransId="{EDA7F410-BF44-4BAF-A44D-1BDF8A6F23E6}"/>
    <dgm:cxn modelId="{CE659246-61A4-42AA-B005-169AAAB60487}" type="presOf" srcId="{D4440E11-D4D0-4358-A247-8984744C3721}" destId="{303E0E35-AB53-421A-8630-B1AE6254D128}" srcOrd="0" destOrd="0" presId="urn:microsoft.com/office/officeart/2018/2/layout/IconVerticalSolidList"/>
    <dgm:cxn modelId="{FA20308F-C052-469A-B9AA-4EE26A2E8201}" type="presOf" srcId="{DF4E7D7A-A77A-4F9B-A1EE-10839353BDB1}" destId="{65EFF5F1-55F9-40E8-A4F1-C00226699A48}" srcOrd="0" destOrd="0" presId="urn:microsoft.com/office/officeart/2018/2/layout/IconVerticalSolidList"/>
    <dgm:cxn modelId="{486841A7-7B8B-4CC1-AC38-70E94AF625BD}" type="presOf" srcId="{FFD58078-4698-426B-A3A8-93D75979BFC9}" destId="{362E702B-F175-4427-B7EF-DF7C09280BDF}" srcOrd="0" destOrd="0" presId="urn:microsoft.com/office/officeart/2018/2/layout/IconVerticalSolidList"/>
    <dgm:cxn modelId="{EC157AE1-1894-4194-ACE8-7368AE819A83}" type="presParOf" srcId="{303E0E35-AB53-421A-8630-B1AE6254D128}" destId="{80C4F37A-FC76-4635-92C5-5A619435F2A9}" srcOrd="0" destOrd="0" presId="urn:microsoft.com/office/officeart/2018/2/layout/IconVerticalSolidList"/>
    <dgm:cxn modelId="{DDC53FB5-DBC1-4A9B-A795-092CDDDA13C9}" type="presParOf" srcId="{80C4F37A-FC76-4635-92C5-5A619435F2A9}" destId="{2D25BDAB-710A-4216-93B4-6325C001DC02}" srcOrd="0" destOrd="0" presId="urn:microsoft.com/office/officeart/2018/2/layout/IconVerticalSolidList"/>
    <dgm:cxn modelId="{134D607C-9A95-44D9-B106-58C90F08BB65}" type="presParOf" srcId="{80C4F37A-FC76-4635-92C5-5A619435F2A9}" destId="{47BA8D3E-0E8D-49CA-82FF-AC3158B2E940}" srcOrd="1" destOrd="0" presId="urn:microsoft.com/office/officeart/2018/2/layout/IconVerticalSolidList"/>
    <dgm:cxn modelId="{047A616F-4553-49D6-AF43-9B4F2122C6BC}" type="presParOf" srcId="{80C4F37A-FC76-4635-92C5-5A619435F2A9}" destId="{DA43CB74-3DD1-459B-A47E-1E535340BFCB}" srcOrd="2" destOrd="0" presId="urn:microsoft.com/office/officeart/2018/2/layout/IconVerticalSolidList"/>
    <dgm:cxn modelId="{858AE8A0-0567-424C-AEF4-273E4AB4D5AC}" type="presParOf" srcId="{80C4F37A-FC76-4635-92C5-5A619435F2A9}" destId="{362E702B-F175-4427-B7EF-DF7C09280BDF}" srcOrd="3" destOrd="0" presId="urn:microsoft.com/office/officeart/2018/2/layout/IconVerticalSolidList"/>
    <dgm:cxn modelId="{58169164-63CF-4FB2-AA37-2496249F75AD}" type="presParOf" srcId="{303E0E35-AB53-421A-8630-B1AE6254D128}" destId="{E48E642F-007F-4683-8E4D-7D6DA2D43C38}" srcOrd="1" destOrd="0" presId="urn:microsoft.com/office/officeart/2018/2/layout/IconVerticalSolidList"/>
    <dgm:cxn modelId="{FCE7F3EB-4262-411B-81B7-49BD77AC474E}" type="presParOf" srcId="{303E0E35-AB53-421A-8630-B1AE6254D128}" destId="{EDB44F7E-720B-41CD-972C-25122E0DADAF}" srcOrd="2" destOrd="0" presId="urn:microsoft.com/office/officeart/2018/2/layout/IconVerticalSolidList"/>
    <dgm:cxn modelId="{6A510174-CCF3-4357-BC93-CC57A4588CF5}" type="presParOf" srcId="{EDB44F7E-720B-41CD-972C-25122E0DADAF}" destId="{F6AF4A40-903A-41F3-BB71-5597A5C901BF}" srcOrd="0" destOrd="0" presId="urn:microsoft.com/office/officeart/2018/2/layout/IconVerticalSolidList"/>
    <dgm:cxn modelId="{1E27F258-DE64-4397-80A2-786A27971193}" type="presParOf" srcId="{EDB44F7E-720B-41CD-972C-25122E0DADAF}" destId="{096E8809-622E-4BDF-9A7F-4D48CCFFE4E7}" srcOrd="1" destOrd="0" presId="urn:microsoft.com/office/officeart/2018/2/layout/IconVerticalSolidList"/>
    <dgm:cxn modelId="{D2B3E4D8-F47F-476A-8776-AA5847FED289}" type="presParOf" srcId="{EDB44F7E-720B-41CD-972C-25122E0DADAF}" destId="{5813A7F2-1EB6-4411-9FDF-19DB53ABD1AA}" srcOrd="2" destOrd="0" presId="urn:microsoft.com/office/officeart/2018/2/layout/IconVerticalSolidList"/>
    <dgm:cxn modelId="{AB353ACC-448C-492A-81C0-63C0F7729376}" type="presParOf" srcId="{EDB44F7E-720B-41CD-972C-25122E0DADAF}" destId="{65EFF5F1-55F9-40E8-A4F1-C00226699A4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D4491FA-E1E1-419C-8332-09940A04A5D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C97874D-078D-4A19-BC5E-07B03978D6D2}">
      <dgm:prSet/>
      <dgm:spPr/>
      <dgm:t>
        <a:bodyPr/>
        <a:lstStyle/>
        <a:p>
          <a:r>
            <a:rPr lang="en-GB"/>
            <a:t>No requirement to submit Speaking and Listening assessments</a:t>
          </a:r>
          <a:endParaRPr lang="en-US"/>
        </a:p>
      </dgm:t>
    </dgm:pt>
    <dgm:pt modelId="{4334DE31-C63C-4553-9965-5821529FBEFD}" type="parTrans" cxnId="{D4A5D088-732B-4844-8214-7A8EC0D4B706}">
      <dgm:prSet/>
      <dgm:spPr/>
      <dgm:t>
        <a:bodyPr/>
        <a:lstStyle/>
        <a:p>
          <a:endParaRPr lang="en-US"/>
        </a:p>
      </dgm:t>
    </dgm:pt>
    <dgm:pt modelId="{9C91FAFC-FD52-48BB-A654-9BDBBB43795B}" type="sibTrans" cxnId="{D4A5D088-732B-4844-8214-7A8EC0D4B706}">
      <dgm:prSet/>
      <dgm:spPr/>
      <dgm:t>
        <a:bodyPr/>
        <a:lstStyle/>
        <a:p>
          <a:endParaRPr lang="en-US"/>
        </a:p>
      </dgm:t>
    </dgm:pt>
    <dgm:pt modelId="{8B441FC8-B1AC-4B3F-BA68-F56F62CD24E1}">
      <dgm:prSet/>
      <dgm:spPr/>
      <dgm:t>
        <a:bodyPr/>
        <a:lstStyle/>
        <a:p>
          <a:r>
            <a:rPr lang="en-GB"/>
            <a:t>A choice of texts to be tested on, only requiring 2 out of original 3: Anthology Poetry (30 marks) has been dropped by us</a:t>
          </a:r>
          <a:endParaRPr lang="en-US"/>
        </a:p>
      </dgm:t>
    </dgm:pt>
    <dgm:pt modelId="{C8DFBC2E-668B-44FD-B872-4D86BE560647}" type="parTrans" cxnId="{5D294CBC-1E6E-4922-9C34-E8761395BE7D}">
      <dgm:prSet/>
      <dgm:spPr/>
      <dgm:t>
        <a:bodyPr/>
        <a:lstStyle/>
        <a:p>
          <a:endParaRPr lang="en-US"/>
        </a:p>
      </dgm:t>
    </dgm:pt>
    <dgm:pt modelId="{22EBC05D-7B34-44C9-884F-3C0766105C24}" type="sibTrans" cxnId="{5D294CBC-1E6E-4922-9C34-E8761395BE7D}">
      <dgm:prSet/>
      <dgm:spPr/>
      <dgm:t>
        <a:bodyPr/>
        <a:lstStyle/>
        <a:p>
          <a:endParaRPr lang="en-US"/>
        </a:p>
      </dgm:t>
    </dgm:pt>
    <dgm:pt modelId="{B99F0206-A478-477E-B5BD-01F36A1BF1A2}">
      <dgm:prSet/>
      <dgm:spPr/>
      <dgm:t>
        <a:bodyPr/>
        <a:lstStyle/>
        <a:p>
          <a:r>
            <a:rPr lang="en-GB"/>
            <a:t>Pre-release for English Language: Paper 2: Sources will be an essay excerpt and a piece of autobiographical writing. The opinion piece will be an article. </a:t>
          </a:r>
          <a:endParaRPr lang="en-US"/>
        </a:p>
      </dgm:t>
    </dgm:pt>
    <dgm:pt modelId="{43F05B85-3AE3-48EF-BBD7-526542BD05E3}" type="parTrans" cxnId="{75F96268-B68D-4A90-9194-DE7535927933}">
      <dgm:prSet/>
      <dgm:spPr/>
      <dgm:t>
        <a:bodyPr/>
        <a:lstStyle/>
        <a:p>
          <a:endParaRPr lang="en-US"/>
        </a:p>
      </dgm:t>
    </dgm:pt>
    <dgm:pt modelId="{7EA7DD13-9452-4469-B936-9B08570FC869}" type="sibTrans" cxnId="{75F96268-B68D-4A90-9194-DE7535927933}">
      <dgm:prSet/>
      <dgm:spPr/>
      <dgm:t>
        <a:bodyPr/>
        <a:lstStyle/>
        <a:p>
          <a:endParaRPr lang="en-US"/>
        </a:p>
      </dgm:t>
    </dgm:pt>
    <dgm:pt modelId="{D776A68B-9BA6-47D5-BE26-C30424343CCF}" type="pres">
      <dgm:prSet presAssocID="{7D4491FA-E1E1-419C-8332-09940A04A5D2}" presName="root" presStyleCnt="0">
        <dgm:presLayoutVars>
          <dgm:dir/>
          <dgm:resizeHandles val="exact"/>
        </dgm:presLayoutVars>
      </dgm:prSet>
      <dgm:spPr/>
      <dgm:t>
        <a:bodyPr/>
        <a:lstStyle/>
        <a:p>
          <a:endParaRPr lang="en-US"/>
        </a:p>
      </dgm:t>
    </dgm:pt>
    <dgm:pt modelId="{594529A5-46AA-4D05-9FD7-0882196BD484}" type="pres">
      <dgm:prSet presAssocID="{2C97874D-078D-4A19-BC5E-07B03978D6D2}" presName="compNode" presStyleCnt="0"/>
      <dgm:spPr/>
    </dgm:pt>
    <dgm:pt modelId="{2599F4CA-4828-4F24-828E-56A58DA94EA8}" type="pres">
      <dgm:prSet presAssocID="{2C97874D-078D-4A19-BC5E-07B03978D6D2}" presName="bgRect" presStyleLbl="bgShp" presStyleIdx="0" presStyleCnt="3"/>
      <dgm:spPr/>
    </dgm:pt>
    <dgm:pt modelId="{575BA733-661E-4426-B63C-30E842888E38}" type="pres">
      <dgm:prSet presAssocID="{2C97874D-078D-4A19-BC5E-07B03978D6D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Headphones"/>
        </a:ext>
      </dgm:extLst>
    </dgm:pt>
    <dgm:pt modelId="{7C4F6648-C885-4688-AC67-89A22AF2F37B}" type="pres">
      <dgm:prSet presAssocID="{2C97874D-078D-4A19-BC5E-07B03978D6D2}" presName="spaceRect" presStyleCnt="0"/>
      <dgm:spPr/>
    </dgm:pt>
    <dgm:pt modelId="{49532816-1336-45A7-ADC4-B049EDE23484}" type="pres">
      <dgm:prSet presAssocID="{2C97874D-078D-4A19-BC5E-07B03978D6D2}" presName="parTx" presStyleLbl="revTx" presStyleIdx="0" presStyleCnt="3">
        <dgm:presLayoutVars>
          <dgm:chMax val="0"/>
          <dgm:chPref val="0"/>
        </dgm:presLayoutVars>
      </dgm:prSet>
      <dgm:spPr/>
      <dgm:t>
        <a:bodyPr/>
        <a:lstStyle/>
        <a:p>
          <a:endParaRPr lang="en-US"/>
        </a:p>
      </dgm:t>
    </dgm:pt>
    <dgm:pt modelId="{40651582-25A9-42EE-A964-311791396BBB}" type="pres">
      <dgm:prSet presAssocID="{9C91FAFC-FD52-48BB-A654-9BDBBB43795B}" presName="sibTrans" presStyleCnt="0"/>
      <dgm:spPr/>
    </dgm:pt>
    <dgm:pt modelId="{D87338A2-3648-4BFC-9B97-292AE025AF84}" type="pres">
      <dgm:prSet presAssocID="{8B441FC8-B1AC-4B3F-BA68-F56F62CD24E1}" presName="compNode" presStyleCnt="0"/>
      <dgm:spPr/>
    </dgm:pt>
    <dgm:pt modelId="{B1B2785B-434A-4867-A116-C2A48EF905AB}" type="pres">
      <dgm:prSet presAssocID="{8B441FC8-B1AC-4B3F-BA68-F56F62CD24E1}" presName="bgRect" presStyleLbl="bgShp" presStyleIdx="1" presStyleCnt="3"/>
      <dgm:spPr/>
    </dgm:pt>
    <dgm:pt modelId="{AD296AE1-B64C-40A7-AE71-3CF51EDD323E}" type="pres">
      <dgm:prSet presAssocID="{8B441FC8-B1AC-4B3F-BA68-F56F62CD24E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Quotes"/>
        </a:ext>
      </dgm:extLst>
    </dgm:pt>
    <dgm:pt modelId="{34582A73-1F4C-4496-93F1-FD817B4475A5}" type="pres">
      <dgm:prSet presAssocID="{8B441FC8-B1AC-4B3F-BA68-F56F62CD24E1}" presName="spaceRect" presStyleCnt="0"/>
      <dgm:spPr/>
    </dgm:pt>
    <dgm:pt modelId="{36F30DAE-5FB8-4151-8B13-3458BD0EB929}" type="pres">
      <dgm:prSet presAssocID="{8B441FC8-B1AC-4B3F-BA68-F56F62CD24E1}" presName="parTx" presStyleLbl="revTx" presStyleIdx="1" presStyleCnt="3">
        <dgm:presLayoutVars>
          <dgm:chMax val="0"/>
          <dgm:chPref val="0"/>
        </dgm:presLayoutVars>
      </dgm:prSet>
      <dgm:spPr/>
      <dgm:t>
        <a:bodyPr/>
        <a:lstStyle/>
        <a:p>
          <a:endParaRPr lang="en-US"/>
        </a:p>
      </dgm:t>
    </dgm:pt>
    <dgm:pt modelId="{5F73117D-330C-4C6D-AB8B-01B108F102AC}" type="pres">
      <dgm:prSet presAssocID="{22EBC05D-7B34-44C9-884F-3C0766105C24}" presName="sibTrans" presStyleCnt="0"/>
      <dgm:spPr/>
    </dgm:pt>
    <dgm:pt modelId="{1006C87F-8C3F-48D6-9021-6451AB99B032}" type="pres">
      <dgm:prSet presAssocID="{B99F0206-A478-477E-B5BD-01F36A1BF1A2}" presName="compNode" presStyleCnt="0"/>
      <dgm:spPr/>
    </dgm:pt>
    <dgm:pt modelId="{40E4F76D-9BC1-486E-9CEE-075EB139198E}" type="pres">
      <dgm:prSet presAssocID="{B99F0206-A478-477E-B5BD-01F36A1BF1A2}" presName="bgRect" presStyleLbl="bgShp" presStyleIdx="2" presStyleCnt="3"/>
      <dgm:spPr/>
    </dgm:pt>
    <dgm:pt modelId="{92F4DD72-57C7-4E28-A936-1C0DEF63593F}" type="pres">
      <dgm:prSet presAssocID="{B99F0206-A478-477E-B5BD-01F36A1BF1A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Open Quotation Mark"/>
        </a:ext>
      </dgm:extLst>
    </dgm:pt>
    <dgm:pt modelId="{4D01572E-0AB9-45A9-9005-7E431DC7599D}" type="pres">
      <dgm:prSet presAssocID="{B99F0206-A478-477E-B5BD-01F36A1BF1A2}" presName="spaceRect" presStyleCnt="0"/>
      <dgm:spPr/>
    </dgm:pt>
    <dgm:pt modelId="{548D7A34-CA9D-4D6E-A15D-5B1040EE693C}" type="pres">
      <dgm:prSet presAssocID="{B99F0206-A478-477E-B5BD-01F36A1BF1A2}" presName="parTx" presStyleLbl="revTx" presStyleIdx="2" presStyleCnt="3">
        <dgm:presLayoutVars>
          <dgm:chMax val="0"/>
          <dgm:chPref val="0"/>
        </dgm:presLayoutVars>
      </dgm:prSet>
      <dgm:spPr/>
      <dgm:t>
        <a:bodyPr/>
        <a:lstStyle/>
        <a:p>
          <a:endParaRPr lang="en-US"/>
        </a:p>
      </dgm:t>
    </dgm:pt>
  </dgm:ptLst>
  <dgm:cxnLst>
    <dgm:cxn modelId="{49C21E84-01F1-4CB4-861D-DD5B3E88FE6C}" type="presOf" srcId="{8B441FC8-B1AC-4B3F-BA68-F56F62CD24E1}" destId="{36F30DAE-5FB8-4151-8B13-3458BD0EB929}" srcOrd="0" destOrd="0" presId="urn:microsoft.com/office/officeart/2018/2/layout/IconVerticalSolidList"/>
    <dgm:cxn modelId="{75F96268-B68D-4A90-9194-DE7535927933}" srcId="{7D4491FA-E1E1-419C-8332-09940A04A5D2}" destId="{B99F0206-A478-477E-B5BD-01F36A1BF1A2}" srcOrd="2" destOrd="0" parTransId="{43F05B85-3AE3-48EF-BBD7-526542BD05E3}" sibTransId="{7EA7DD13-9452-4469-B936-9B08570FC869}"/>
    <dgm:cxn modelId="{466FC509-4066-4309-B0A0-9FB37073BCB8}" type="presOf" srcId="{2C97874D-078D-4A19-BC5E-07B03978D6D2}" destId="{49532816-1336-45A7-ADC4-B049EDE23484}" srcOrd="0" destOrd="0" presId="urn:microsoft.com/office/officeart/2018/2/layout/IconVerticalSolidList"/>
    <dgm:cxn modelId="{5D294CBC-1E6E-4922-9C34-E8761395BE7D}" srcId="{7D4491FA-E1E1-419C-8332-09940A04A5D2}" destId="{8B441FC8-B1AC-4B3F-BA68-F56F62CD24E1}" srcOrd="1" destOrd="0" parTransId="{C8DFBC2E-668B-44FD-B872-4D86BE560647}" sibTransId="{22EBC05D-7B34-44C9-884F-3C0766105C24}"/>
    <dgm:cxn modelId="{D4A5D088-732B-4844-8214-7A8EC0D4B706}" srcId="{7D4491FA-E1E1-419C-8332-09940A04A5D2}" destId="{2C97874D-078D-4A19-BC5E-07B03978D6D2}" srcOrd="0" destOrd="0" parTransId="{4334DE31-C63C-4553-9965-5821529FBEFD}" sibTransId="{9C91FAFC-FD52-48BB-A654-9BDBBB43795B}"/>
    <dgm:cxn modelId="{CB385EE8-3EB9-4889-B14F-A1BA2502345B}" type="presOf" srcId="{7D4491FA-E1E1-419C-8332-09940A04A5D2}" destId="{D776A68B-9BA6-47D5-BE26-C30424343CCF}" srcOrd="0" destOrd="0" presId="urn:microsoft.com/office/officeart/2018/2/layout/IconVerticalSolidList"/>
    <dgm:cxn modelId="{256A2B20-653D-45CF-B2B9-5AF435B6B888}" type="presOf" srcId="{B99F0206-A478-477E-B5BD-01F36A1BF1A2}" destId="{548D7A34-CA9D-4D6E-A15D-5B1040EE693C}" srcOrd="0" destOrd="0" presId="urn:microsoft.com/office/officeart/2018/2/layout/IconVerticalSolidList"/>
    <dgm:cxn modelId="{B4382D48-98C0-4199-837F-94A16FD68367}" type="presParOf" srcId="{D776A68B-9BA6-47D5-BE26-C30424343CCF}" destId="{594529A5-46AA-4D05-9FD7-0882196BD484}" srcOrd="0" destOrd="0" presId="urn:microsoft.com/office/officeart/2018/2/layout/IconVerticalSolidList"/>
    <dgm:cxn modelId="{596158FE-182D-49E6-AE35-A7670E9FECAF}" type="presParOf" srcId="{594529A5-46AA-4D05-9FD7-0882196BD484}" destId="{2599F4CA-4828-4F24-828E-56A58DA94EA8}" srcOrd="0" destOrd="0" presId="urn:microsoft.com/office/officeart/2018/2/layout/IconVerticalSolidList"/>
    <dgm:cxn modelId="{033EB823-B507-4C9F-9F8D-53C7703351E7}" type="presParOf" srcId="{594529A5-46AA-4D05-9FD7-0882196BD484}" destId="{575BA733-661E-4426-B63C-30E842888E38}" srcOrd="1" destOrd="0" presId="urn:microsoft.com/office/officeart/2018/2/layout/IconVerticalSolidList"/>
    <dgm:cxn modelId="{7F8E785E-C9E7-4C38-95AD-3979B41CD076}" type="presParOf" srcId="{594529A5-46AA-4D05-9FD7-0882196BD484}" destId="{7C4F6648-C885-4688-AC67-89A22AF2F37B}" srcOrd="2" destOrd="0" presId="urn:microsoft.com/office/officeart/2018/2/layout/IconVerticalSolidList"/>
    <dgm:cxn modelId="{76CB019B-4372-485F-9796-1609B7A570A0}" type="presParOf" srcId="{594529A5-46AA-4D05-9FD7-0882196BD484}" destId="{49532816-1336-45A7-ADC4-B049EDE23484}" srcOrd="3" destOrd="0" presId="urn:microsoft.com/office/officeart/2018/2/layout/IconVerticalSolidList"/>
    <dgm:cxn modelId="{4804F213-B139-4A75-95F8-AD1E3BE64C7F}" type="presParOf" srcId="{D776A68B-9BA6-47D5-BE26-C30424343CCF}" destId="{40651582-25A9-42EE-A964-311791396BBB}" srcOrd="1" destOrd="0" presId="urn:microsoft.com/office/officeart/2018/2/layout/IconVerticalSolidList"/>
    <dgm:cxn modelId="{F8BD7754-0C61-44C9-8C27-FFD0120E230A}" type="presParOf" srcId="{D776A68B-9BA6-47D5-BE26-C30424343CCF}" destId="{D87338A2-3648-4BFC-9B97-292AE025AF84}" srcOrd="2" destOrd="0" presId="urn:microsoft.com/office/officeart/2018/2/layout/IconVerticalSolidList"/>
    <dgm:cxn modelId="{D125D588-32CC-4521-9E16-01ED0D93575D}" type="presParOf" srcId="{D87338A2-3648-4BFC-9B97-292AE025AF84}" destId="{B1B2785B-434A-4867-A116-C2A48EF905AB}" srcOrd="0" destOrd="0" presId="urn:microsoft.com/office/officeart/2018/2/layout/IconVerticalSolidList"/>
    <dgm:cxn modelId="{3DBE9A6D-70E9-49A9-A2D6-DF115902E70B}" type="presParOf" srcId="{D87338A2-3648-4BFC-9B97-292AE025AF84}" destId="{AD296AE1-B64C-40A7-AE71-3CF51EDD323E}" srcOrd="1" destOrd="0" presId="urn:microsoft.com/office/officeart/2018/2/layout/IconVerticalSolidList"/>
    <dgm:cxn modelId="{5901A24E-509A-471A-B034-D7C0E5B9A424}" type="presParOf" srcId="{D87338A2-3648-4BFC-9B97-292AE025AF84}" destId="{34582A73-1F4C-4496-93F1-FD817B4475A5}" srcOrd="2" destOrd="0" presId="urn:microsoft.com/office/officeart/2018/2/layout/IconVerticalSolidList"/>
    <dgm:cxn modelId="{CB785FA3-046D-4E2F-A5D1-222CE486148F}" type="presParOf" srcId="{D87338A2-3648-4BFC-9B97-292AE025AF84}" destId="{36F30DAE-5FB8-4151-8B13-3458BD0EB929}" srcOrd="3" destOrd="0" presId="urn:microsoft.com/office/officeart/2018/2/layout/IconVerticalSolidList"/>
    <dgm:cxn modelId="{A58BC38A-5239-468F-9ED5-785361DAF766}" type="presParOf" srcId="{D776A68B-9BA6-47D5-BE26-C30424343CCF}" destId="{5F73117D-330C-4C6D-AB8B-01B108F102AC}" srcOrd="3" destOrd="0" presId="urn:microsoft.com/office/officeart/2018/2/layout/IconVerticalSolidList"/>
    <dgm:cxn modelId="{E01CC1C1-B8C4-4899-A2E9-24052D85364C}" type="presParOf" srcId="{D776A68B-9BA6-47D5-BE26-C30424343CCF}" destId="{1006C87F-8C3F-48D6-9021-6451AB99B032}" srcOrd="4" destOrd="0" presId="urn:microsoft.com/office/officeart/2018/2/layout/IconVerticalSolidList"/>
    <dgm:cxn modelId="{8C0D14E4-E4D2-4E81-B35C-22F9A3547FE5}" type="presParOf" srcId="{1006C87F-8C3F-48D6-9021-6451AB99B032}" destId="{40E4F76D-9BC1-486E-9CEE-075EB139198E}" srcOrd="0" destOrd="0" presId="urn:microsoft.com/office/officeart/2018/2/layout/IconVerticalSolidList"/>
    <dgm:cxn modelId="{317A0DFA-436F-4B83-B8E9-D680600E5776}" type="presParOf" srcId="{1006C87F-8C3F-48D6-9021-6451AB99B032}" destId="{92F4DD72-57C7-4E28-A936-1C0DEF63593F}" srcOrd="1" destOrd="0" presId="urn:microsoft.com/office/officeart/2018/2/layout/IconVerticalSolidList"/>
    <dgm:cxn modelId="{FF6820EC-AF89-4DFC-9BCE-F2514B974F3A}" type="presParOf" srcId="{1006C87F-8C3F-48D6-9021-6451AB99B032}" destId="{4D01572E-0AB9-45A9-9005-7E431DC7599D}" srcOrd="2" destOrd="0" presId="urn:microsoft.com/office/officeart/2018/2/layout/IconVerticalSolidList"/>
    <dgm:cxn modelId="{3A9BE7F9-7D91-4DDA-AAD9-A8D70273A0E2}" type="presParOf" srcId="{1006C87F-8C3F-48D6-9021-6451AB99B032}" destId="{548D7A34-CA9D-4D6E-A15D-5B1040EE693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B259A-49E2-4A8C-9774-DF243DB15F2B}">
      <dsp:nvSpPr>
        <dsp:cNvPr id="0" name=""/>
        <dsp:cNvSpPr/>
      </dsp:nvSpPr>
      <dsp:spPr>
        <a:xfrm>
          <a:off x="0" y="1878"/>
          <a:ext cx="4038600" cy="9520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95AA1A-09F4-4F6A-837F-C5891BC26D09}">
      <dsp:nvSpPr>
        <dsp:cNvPr id="0" name=""/>
        <dsp:cNvSpPr/>
      </dsp:nvSpPr>
      <dsp:spPr>
        <a:xfrm>
          <a:off x="287993" y="216088"/>
          <a:ext cx="523623" cy="5236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06D1DA-CED7-4A89-B364-09E941C1D0BD}">
      <dsp:nvSpPr>
        <dsp:cNvPr id="0" name=""/>
        <dsp:cNvSpPr/>
      </dsp:nvSpPr>
      <dsp:spPr>
        <a:xfrm>
          <a:off x="1099610" y="1878"/>
          <a:ext cx="2938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lvl="0" algn="l" defTabSz="800100">
            <a:lnSpc>
              <a:spcPct val="90000"/>
            </a:lnSpc>
            <a:spcBef>
              <a:spcPct val="0"/>
            </a:spcBef>
            <a:spcAft>
              <a:spcPct val="35000"/>
            </a:spcAft>
          </a:pPr>
          <a:r>
            <a:rPr lang="en-GB" sz="1800" kern="1200"/>
            <a:t>Section A (Reading) </a:t>
          </a:r>
          <a:endParaRPr lang="en-US" sz="1800" kern="1200"/>
        </a:p>
      </dsp:txBody>
      <dsp:txXfrm>
        <a:off x="1099610" y="1878"/>
        <a:ext cx="2938989" cy="952043"/>
      </dsp:txXfrm>
    </dsp:sp>
    <dsp:sp modelId="{F1DCAA76-AEFE-41C6-BF2F-6D94C24DE6CD}">
      <dsp:nvSpPr>
        <dsp:cNvPr id="0" name=""/>
        <dsp:cNvSpPr/>
      </dsp:nvSpPr>
      <dsp:spPr>
        <a:xfrm>
          <a:off x="0" y="1191932"/>
          <a:ext cx="4038600" cy="9520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BFBC29-B7FE-4A0B-A1AE-5E3F9DC94DEA}">
      <dsp:nvSpPr>
        <dsp:cNvPr id="0" name=""/>
        <dsp:cNvSpPr/>
      </dsp:nvSpPr>
      <dsp:spPr>
        <a:xfrm>
          <a:off x="287993" y="1406142"/>
          <a:ext cx="523623" cy="5236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846B8E-35B7-4DA1-AAF6-1D576908DB7A}">
      <dsp:nvSpPr>
        <dsp:cNvPr id="0" name=""/>
        <dsp:cNvSpPr/>
      </dsp:nvSpPr>
      <dsp:spPr>
        <a:xfrm>
          <a:off x="1099610" y="1191932"/>
          <a:ext cx="2938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lvl="0" algn="l" defTabSz="800100">
            <a:lnSpc>
              <a:spcPct val="90000"/>
            </a:lnSpc>
            <a:spcBef>
              <a:spcPct val="0"/>
            </a:spcBef>
            <a:spcAft>
              <a:spcPct val="35000"/>
            </a:spcAft>
          </a:pPr>
          <a:r>
            <a:rPr lang="en-GB" sz="1800" kern="1200"/>
            <a:t>Extract and questions</a:t>
          </a:r>
          <a:endParaRPr lang="en-US" sz="1800" kern="1200"/>
        </a:p>
      </dsp:txBody>
      <dsp:txXfrm>
        <a:off x="1099610" y="1191932"/>
        <a:ext cx="2938989" cy="952043"/>
      </dsp:txXfrm>
    </dsp:sp>
    <dsp:sp modelId="{6783A366-7587-4785-B580-FB247A98EB45}">
      <dsp:nvSpPr>
        <dsp:cNvPr id="0" name=""/>
        <dsp:cNvSpPr/>
      </dsp:nvSpPr>
      <dsp:spPr>
        <a:xfrm>
          <a:off x="0" y="2381986"/>
          <a:ext cx="4038600" cy="9520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9DFD7F-04DA-48C7-BDB5-0D021F9D6924}">
      <dsp:nvSpPr>
        <dsp:cNvPr id="0" name=""/>
        <dsp:cNvSpPr/>
      </dsp:nvSpPr>
      <dsp:spPr>
        <a:xfrm>
          <a:off x="287993" y="2596196"/>
          <a:ext cx="523623" cy="5236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D68F24F-98F5-4E5F-869F-63C25A8C0F10}">
      <dsp:nvSpPr>
        <dsp:cNvPr id="0" name=""/>
        <dsp:cNvSpPr/>
      </dsp:nvSpPr>
      <dsp:spPr>
        <a:xfrm>
          <a:off x="1099610" y="2381986"/>
          <a:ext cx="2938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lvl="0" algn="l" defTabSz="800100">
            <a:lnSpc>
              <a:spcPct val="90000"/>
            </a:lnSpc>
            <a:spcBef>
              <a:spcPct val="0"/>
            </a:spcBef>
            <a:spcAft>
              <a:spcPct val="35000"/>
            </a:spcAft>
          </a:pPr>
          <a:r>
            <a:rPr lang="en-GB" sz="1800" kern="1200"/>
            <a:t>Section B (Writing)</a:t>
          </a:r>
          <a:endParaRPr lang="en-US" sz="1800" kern="1200"/>
        </a:p>
      </dsp:txBody>
      <dsp:txXfrm>
        <a:off x="1099610" y="2381986"/>
        <a:ext cx="2938989" cy="952043"/>
      </dsp:txXfrm>
    </dsp:sp>
    <dsp:sp modelId="{0E624478-DCE5-44C7-9811-E65C541A1A8D}">
      <dsp:nvSpPr>
        <dsp:cNvPr id="0" name=""/>
        <dsp:cNvSpPr/>
      </dsp:nvSpPr>
      <dsp:spPr>
        <a:xfrm>
          <a:off x="0" y="3572041"/>
          <a:ext cx="4038600" cy="9520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413C24-E446-4738-BA90-562EFCE73991}">
      <dsp:nvSpPr>
        <dsp:cNvPr id="0" name=""/>
        <dsp:cNvSpPr/>
      </dsp:nvSpPr>
      <dsp:spPr>
        <a:xfrm>
          <a:off x="287993" y="3786250"/>
          <a:ext cx="523623" cy="5236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738970-847B-4671-8781-6B312CE9B2C3}">
      <dsp:nvSpPr>
        <dsp:cNvPr id="0" name=""/>
        <dsp:cNvSpPr/>
      </dsp:nvSpPr>
      <dsp:spPr>
        <a:xfrm>
          <a:off x="1099610" y="3572041"/>
          <a:ext cx="2938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lvl="0" algn="l" defTabSz="800100">
            <a:lnSpc>
              <a:spcPct val="90000"/>
            </a:lnSpc>
            <a:spcBef>
              <a:spcPct val="0"/>
            </a:spcBef>
            <a:spcAft>
              <a:spcPct val="35000"/>
            </a:spcAft>
          </a:pPr>
          <a:r>
            <a:rPr lang="en-GB" sz="1800" kern="1200"/>
            <a:t>Creative or original piece – stimuli (prompt/image)</a:t>
          </a:r>
          <a:endParaRPr lang="en-US" sz="1800" kern="1200"/>
        </a:p>
      </dsp:txBody>
      <dsp:txXfrm>
        <a:off x="1099610" y="3572041"/>
        <a:ext cx="2938989" cy="9520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B259A-49E2-4A8C-9774-DF243DB15F2B}">
      <dsp:nvSpPr>
        <dsp:cNvPr id="0" name=""/>
        <dsp:cNvSpPr/>
      </dsp:nvSpPr>
      <dsp:spPr>
        <a:xfrm>
          <a:off x="0" y="1878"/>
          <a:ext cx="40386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95AA1A-09F4-4F6A-837F-C5891BC26D09}">
      <dsp:nvSpPr>
        <dsp:cNvPr id="0" name=""/>
        <dsp:cNvSpPr/>
      </dsp:nvSpPr>
      <dsp:spPr>
        <a:xfrm>
          <a:off x="287993" y="216088"/>
          <a:ext cx="523623" cy="5236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06D1DA-CED7-4A89-B364-09E941C1D0BD}">
      <dsp:nvSpPr>
        <dsp:cNvPr id="0" name=""/>
        <dsp:cNvSpPr/>
      </dsp:nvSpPr>
      <dsp:spPr>
        <a:xfrm>
          <a:off x="1099610" y="1878"/>
          <a:ext cx="2938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lvl="0" algn="l" defTabSz="977900">
            <a:lnSpc>
              <a:spcPct val="100000"/>
            </a:lnSpc>
            <a:spcBef>
              <a:spcPct val="0"/>
            </a:spcBef>
            <a:spcAft>
              <a:spcPct val="35000"/>
            </a:spcAft>
          </a:pPr>
          <a:r>
            <a:rPr lang="en-GB" sz="2200" kern="1200"/>
            <a:t>Section A (Reading) </a:t>
          </a:r>
          <a:endParaRPr lang="en-US" sz="2200" kern="1200"/>
        </a:p>
      </dsp:txBody>
      <dsp:txXfrm>
        <a:off x="1099610" y="1878"/>
        <a:ext cx="2938989" cy="952043"/>
      </dsp:txXfrm>
    </dsp:sp>
    <dsp:sp modelId="{F1DCAA76-AEFE-41C6-BF2F-6D94C24DE6CD}">
      <dsp:nvSpPr>
        <dsp:cNvPr id="0" name=""/>
        <dsp:cNvSpPr/>
      </dsp:nvSpPr>
      <dsp:spPr>
        <a:xfrm>
          <a:off x="0" y="1191932"/>
          <a:ext cx="40386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BFBC29-B7FE-4A0B-A1AE-5E3F9DC94DEA}">
      <dsp:nvSpPr>
        <dsp:cNvPr id="0" name=""/>
        <dsp:cNvSpPr/>
      </dsp:nvSpPr>
      <dsp:spPr>
        <a:xfrm>
          <a:off x="287993" y="1406142"/>
          <a:ext cx="523623" cy="5236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846B8E-35B7-4DA1-AAF6-1D576908DB7A}">
      <dsp:nvSpPr>
        <dsp:cNvPr id="0" name=""/>
        <dsp:cNvSpPr/>
      </dsp:nvSpPr>
      <dsp:spPr>
        <a:xfrm>
          <a:off x="1099610" y="1191932"/>
          <a:ext cx="2938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lvl="0" algn="l" defTabSz="977900" rtl="0">
            <a:lnSpc>
              <a:spcPct val="100000"/>
            </a:lnSpc>
            <a:spcBef>
              <a:spcPct val="0"/>
            </a:spcBef>
            <a:spcAft>
              <a:spcPct val="35000"/>
            </a:spcAft>
          </a:pPr>
          <a:r>
            <a:rPr lang="en-GB" sz="2200" kern="1200">
              <a:latin typeface="Rockwell"/>
            </a:rPr>
            <a:t>Two extracts</a:t>
          </a:r>
          <a:r>
            <a:rPr lang="en-GB" sz="2200" kern="1200"/>
            <a:t> and questions</a:t>
          </a:r>
          <a:endParaRPr lang="en-US" sz="2200" kern="1200"/>
        </a:p>
      </dsp:txBody>
      <dsp:txXfrm>
        <a:off x="1099610" y="1191932"/>
        <a:ext cx="2938989" cy="952043"/>
      </dsp:txXfrm>
    </dsp:sp>
    <dsp:sp modelId="{6783A366-7587-4785-B580-FB247A98EB45}">
      <dsp:nvSpPr>
        <dsp:cNvPr id="0" name=""/>
        <dsp:cNvSpPr/>
      </dsp:nvSpPr>
      <dsp:spPr>
        <a:xfrm>
          <a:off x="0" y="2381986"/>
          <a:ext cx="40386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9DFD7F-04DA-48C7-BDB5-0D021F9D6924}">
      <dsp:nvSpPr>
        <dsp:cNvPr id="0" name=""/>
        <dsp:cNvSpPr/>
      </dsp:nvSpPr>
      <dsp:spPr>
        <a:xfrm>
          <a:off x="287993" y="2596196"/>
          <a:ext cx="523623" cy="5236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D68F24F-98F5-4E5F-869F-63C25A8C0F10}">
      <dsp:nvSpPr>
        <dsp:cNvPr id="0" name=""/>
        <dsp:cNvSpPr/>
      </dsp:nvSpPr>
      <dsp:spPr>
        <a:xfrm>
          <a:off x="1099610" y="2381986"/>
          <a:ext cx="2938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lvl="0" algn="l" defTabSz="977900">
            <a:lnSpc>
              <a:spcPct val="100000"/>
            </a:lnSpc>
            <a:spcBef>
              <a:spcPct val="0"/>
            </a:spcBef>
            <a:spcAft>
              <a:spcPct val="35000"/>
            </a:spcAft>
          </a:pPr>
          <a:r>
            <a:rPr lang="en-GB" sz="2200" kern="1200"/>
            <a:t>Section B (Writing)</a:t>
          </a:r>
          <a:endParaRPr lang="en-US" sz="2200" kern="1200"/>
        </a:p>
      </dsp:txBody>
      <dsp:txXfrm>
        <a:off x="1099610" y="2381986"/>
        <a:ext cx="2938989" cy="952043"/>
      </dsp:txXfrm>
    </dsp:sp>
    <dsp:sp modelId="{0E624478-DCE5-44C7-9811-E65C541A1A8D}">
      <dsp:nvSpPr>
        <dsp:cNvPr id="0" name=""/>
        <dsp:cNvSpPr/>
      </dsp:nvSpPr>
      <dsp:spPr>
        <a:xfrm>
          <a:off x="0" y="3572041"/>
          <a:ext cx="4038600" cy="95204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413C24-E446-4738-BA90-562EFCE73991}">
      <dsp:nvSpPr>
        <dsp:cNvPr id="0" name=""/>
        <dsp:cNvSpPr/>
      </dsp:nvSpPr>
      <dsp:spPr>
        <a:xfrm>
          <a:off x="287993" y="3786250"/>
          <a:ext cx="523623" cy="5236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738970-847B-4671-8781-6B312CE9B2C3}">
      <dsp:nvSpPr>
        <dsp:cNvPr id="0" name=""/>
        <dsp:cNvSpPr/>
      </dsp:nvSpPr>
      <dsp:spPr>
        <a:xfrm>
          <a:off x="1099610" y="3572041"/>
          <a:ext cx="29389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lvl="0" algn="l" defTabSz="977900" rtl="0">
            <a:lnSpc>
              <a:spcPct val="100000"/>
            </a:lnSpc>
            <a:spcBef>
              <a:spcPct val="0"/>
            </a:spcBef>
            <a:spcAft>
              <a:spcPct val="35000"/>
            </a:spcAft>
          </a:pPr>
          <a:r>
            <a:rPr lang="en-GB" sz="2200" kern="1200">
              <a:latin typeface="Rockwell"/>
            </a:rPr>
            <a:t>Article Writing – opinion piece</a:t>
          </a:r>
          <a:endParaRPr lang="en-GB" sz="2200" kern="1200"/>
        </a:p>
      </dsp:txBody>
      <dsp:txXfrm>
        <a:off x="1099610" y="3572041"/>
        <a:ext cx="2938989" cy="9520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D9EFDA-74F0-4EE5-9D6A-B021A57C6425}">
      <dsp:nvSpPr>
        <dsp:cNvPr id="0" name=""/>
        <dsp:cNvSpPr/>
      </dsp:nvSpPr>
      <dsp:spPr>
        <a:xfrm>
          <a:off x="0" y="601325"/>
          <a:ext cx="8229600" cy="111013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5C71BA-7CB5-4897-9CFD-E020D7694D93}">
      <dsp:nvSpPr>
        <dsp:cNvPr id="0" name=""/>
        <dsp:cNvSpPr/>
      </dsp:nvSpPr>
      <dsp:spPr>
        <a:xfrm>
          <a:off x="335817" y="851106"/>
          <a:ext cx="610576" cy="6105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7CB3C0-8B42-4C6B-93AE-5FA84B4D0E67}">
      <dsp:nvSpPr>
        <dsp:cNvPr id="0" name=""/>
        <dsp:cNvSpPr/>
      </dsp:nvSpPr>
      <dsp:spPr>
        <a:xfrm>
          <a:off x="1282210" y="601325"/>
          <a:ext cx="6947389" cy="111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90" tIns="117490" rIns="117490" bIns="117490" numCol="1" spcCol="1270" anchor="ctr" anchorCtr="0">
          <a:noAutofit/>
        </a:bodyPr>
        <a:lstStyle/>
        <a:p>
          <a:pPr lvl="0" algn="l" defTabSz="666750">
            <a:lnSpc>
              <a:spcPct val="100000"/>
            </a:lnSpc>
            <a:spcBef>
              <a:spcPct val="0"/>
            </a:spcBef>
            <a:spcAft>
              <a:spcPct val="35000"/>
            </a:spcAft>
          </a:pPr>
          <a:r>
            <a:rPr lang="en-GB" sz="1500" kern="1200"/>
            <a:t>Paper 1N</a:t>
          </a:r>
          <a:br>
            <a:rPr lang="en-GB" sz="1500" kern="1200"/>
          </a:br>
          <a:r>
            <a:rPr lang="en-GB" sz="1500" kern="1200"/>
            <a:t>19th-century novel</a:t>
          </a:r>
          <a:r>
            <a:rPr lang="en-GB" sz="1500" kern="1200">
              <a:latin typeface="Rockwell"/>
            </a:rPr>
            <a:t>: A Christmas Carol (an extract and a question)</a:t>
          </a:r>
          <a:br>
            <a:rPr lang="en-GB" sz="1500" kern="1200">
              <a:latin typeface="Rockwell"/>
            </a:rPr>
          </a:br>
          <a:r>
            <a:rPr lang="en-GB" sz="1500" kern="1200"/>
            <a:t>30 marks</a:t>
          </a:r>
          <a:r>
            <a:rPr lang="en-GB" sz="1500" kern="1200">
              <a:latin typeface="Rockwell"/>
            </a:rPr>
            <a:t> </a:t>
          </a:r>
          <a:endParaRPr lang="en-US" sz="1500" kern="1200"/>
        </a:p>
      </dsp:txBody>
      <dsp:txXfrm>
        <a:off x="1282210" y="601325"/>
        <a:ext cx="6947389" cy="1110138"/>
      </dsp:txXfrm>
    </dsp:sp>
    <dsp:sp modelId="{93CA81D8-19DA-47A0-82F6-9CA8A27306DC}">
      <dsp:nvSpPr>
        <dsp:cNvPr id="0" name=""/>
        <dsp:cNvSpPr/>
      </dsp:nvSpPr>
      <dsp:spPr>
        <a:xfrm>
          <a:off x="0" y="1988998"/>
          <a:ext cx="8229600" cy="1110138"/>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40E539-07B3-4C5A-A253-74633C103209}">
      <dsp:nvSpPr>
        <dsp:cNvPr id="0" name=""/>
        <dsp:cNvSpPr/>
      </dsp:nvSpPr>
      <dsp:spPr>
        <a:xfrm>
          <a:off x="335817" y="2238780"/>
          <a:ext cx="610576" cy="6105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579680-1D7E-498B-80C5-6A173F4259EF}">
      <dsp:nvSpPr>
        <dsp:cNvPr id="0" name=""/>
        <dsp:cNvSpPr/>
      </dsp:nvSpPr>
      <dsp:spPr>
        <a:xfrm>
          <a:off x="1282210" y="1988998"/>
          <a:ext cx="6947389" cy="111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490" tIns="117490" rIns="117490" bIns="117490" numCol="1" spcCol="1270" anchor="ctr" anchorCtr="0">
          <a:noAutofit/>
        </a:bodyPr>
        <a:lstStyle/>
        <a:p>
          <a:pPr lvl="0" algn="l" defTabSz="666750">
            <a:lnSpc>
              <a:spcPct val="100000"/>
            </a:lnSpc>
            <a:spcBef>
              <a:spcPct val="0"/>
            </a:spcBef>
            <a:spcAft>
              <a:spcPct val="35000"/>
            </a:spcAft>
          </a:pPr>
          <a:r>
            <a:rPr lang="en-GB" sz="1500" kern="1200"/>
            <a:t>Paper 1M</a:t>
          </a:r>
          <a:br>
            <a:rPr lang="en-GB" sz="1500" kern="1200"/>
          </a:br>
          <a:r>
            <a:rPr lang="en-GB" sz="1500" kern="1200"/>
            <a:t>Modern prose/drama: An Inspector Calls – (no extract) a choice of questions</a:t>
          </a:r>
          <a:br>
            <a:rPr lang="en-GB" sz="1500" kern="1200"/>
          </a:br>
          <a:r>
            <a:rPr lang="en-GB" sz="1500" kern="1200"/>
            <a:t>30 marks </a:t>
          </a:r>
          <a:endParaRPr lang="en-US" sz="1500" kern="1200"/>
        </a:p>
      </dsp:txBody>
      <dsp:txXfrm>
        <a:off x="1282210" y="1988998"/>
        <a:ext cx="6947389" cy="11101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25BDAB-710A-4216-93B4-6325C001DC02}">
      <dsp:nvSpPr>
        <dsp:cNvPr id="0" name=""/>
        <dsp:cNvSpPr/>
      </dsp:nvSpPr>
      <dsp:spPr>
        <a:xfrm>
          <a:off x="0" y="115639"/>
          <a:ext cx="8229600" cy="15958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BA8D3E-0E8D-49CA-82FF-AC3158B2E940}">
      <dsp:nvSpPr>
        <dsp:cNvPr id="0" name=""/>
        <dsp:cNvSpPr/>
      </dsp:nvSpPr>
      <dsp:spPr>
        <a:xfrm>
          <a:off x="482736" y="474700"/>
          <a:ext cx="877703" cy="8777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2E702B-F175-4427-B7EF-DF7C09280BDF}">
      <dsp:nvSpPr>
        <dsp:cNvPr id="0" name=""/>
        <dsp:cNvSpPr/>
      </dsp:nvSpPr>
      <dsp:spPr>
        <a:xfrm>
          <a:off x="1843177" y="115639"/>
          <a:ext cx="6386422" cy="1595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891" tIns="168891" rIns="168891" bIns="168891" numCol="1" spcCol="1270" anchor="ctr" anchorCtr="0">
          <a:noAutofit/>
        </a:bodyPr>
        <a:lstStyle/>
        <a:p>
          <a:pPr lvl="0" algn="l" defTabSz="622300">
            <a:lnSpc>
              <a:spcPct val="100000"/>
            </a:lnSpc>
            <a:spcBef>
              <a:spcPct val="0"/>
            </a:spcBef>
            <a:spcAft>
              <a:spcPct val="35000"/>
            </a:spcAft>
          </a:pPr>
          <a:r>
            <a:rPr lang="en-GB" sz="1400" kern="1200"/>
            <a:t>Section A</a:t>
          </a:r>
          <a:br>
            <a:rPr lang="en-GB" sz="1400" kern="1200"/>
          </a:br>
          <a:r>
            <a:rPr lang="en-GB" sz="1400" kern="1200"/>
            <a:t>Shakespeare: Romeo and Juliet</a:t>
          </a:r>
          <a:br>
            <a:rPr lang="en-GB" sz="1400" kern="1200"/>
          </a:br>
          <a:r>
            <a:rPr lang="en-GB" sz="1400" kern="1200"/>
            <a:t>30 marks (an extract and a question)</a:t>
          </a:r>
          <a:br>
            <a:rPr lang="en-GB" sz="1400" kern="1200"/>
          </a:br>
          <a:r>
            <a:rPr lang="en-GB" sz="1400" kern="1200"/>
            <a:t>+ 4 marks for SPaG</a:t>
          </a:r>
          <a:endParaRPr lang="en-US" sz="1400" kern="1200"/>
        </a:p>
      </dsp:txBody>
      <dsp:txXfrm>
        <a:off x="1843177" y="115639"/>
        <a:ext cx="6386422" cy="1595824"/>
      </dsp:txXfrm>
    </dsp:sp>
    <dsp:sp modelId="{F6AF4A40-903A-41F3-BB71-5597A5C901BF}">
      <dsp:nvSpPr>
        <dsp:cNvPr id="0" name=""/>
        <dsp:cNvSpPr/>
      </dsp:nvSpPr>
      <dsp:spPr>
        <a:xfrm>
          <a:off x="0" y="1988998"/>
          <a:ext cx="8229600" cy="15958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6E8809-622E-4BDF-9A7F-4D48CCFFE4E7}">
      <dsp:nvSpPr>
        <dsp:cNvPr id="0" name=""/>
        <dsp:cNvSpPr/>
      </dsp:nvSpPr>
      <dsp:spPr>
        <a:xfrm>
          <a:off x="482736" y="2348059"/>
          <a:ext cx="877703" cy="8777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EFF5F1-55F9-40E8-A4F1-C00226699A48}">
      <dsp:nvSpPr>
        <dsp:cNvPr id="0" name=""/>
        <dsp:cNvSpPr/>
      </dsp:nvSpPr>
      <dsp:spPr>
        <a:xfrm>
          <a:off x="1843177" y="1988998"/>
          <a:ext cx="6386422" cy="15958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891" tIns="168891" rIns="168891" bIns="168891" numCol="1" spcCol="1270" anchor="ctr" anchorCtr="0">
          <a:noAutofit/>
        </a:bodyPr>
        <a:lstStyle/>
        <a:p>
          <a:pPr lvl="0" algn="l" defTabSz="622300">
            <a:lnSpc>
              <a:spcPct val="100000"/>
            </a:lnSpc>
            <a:spcBef>
              <a:spcPct val="0"/>
            </a:spcBef>
            <a:spcAft>
              <a:spcPct val="35000"/>
            </a:spcAft>
          </a:pPr>
          <a:r>
            <a:rPr lang="en-GB" sz="1400" kern="1200"/>
            <a:t>Section B</a:t>
          </a:r>
          <a:br>
            <a:rPr lang="en-GB" sz="1400" kern="1200"/>
          </a:br>
          <a:r>
            <a:rPr lang="en-GB" sz="1400" kern="1200"/>
            <a:t>Part 1: unseen poem essay</a:t>
          </a:r>
          <a:br>
            <a:rPr lang="en-GB" sz="1400" kern="1200"/>
          </a:br>
          <a:r>
            <a:rPr lang="en-GB" sz="1400" kern="1200"/>
            <a:t>24 marks+ 4 marks for SPaG</a:t>
          </a:r>
          <a:br>
            <a:rPr lang="en-GB" sz="1400" kern="1200"/>
          </a:br>
          <a:r>
            <a:rPr lang="en-GB" sz="1400" kern="1200"/>
            <a:t/>
          </a:r>
          <a:br>
            <a:rPr lang="en-GB" sz="1400" kern="1200"/>
          </a:br>
          <a:r>
            <a:rPr lang="en-GB" sz="1400" kern="1200"/>
            <a:t>Part 2: unseen poetry comparison</a:t>
          </a:r>
          <a:br>
            <a:rPr lang="en-GB" sz="1400" kern="1200"/>
          </a:br>
          <a:r>
            <a:rPr lang="en-GB" sz="1400" kern="1200"/>
            <a:t>8 marks </a:t>
          </a:r>
          <a:endParaRPr lang="en-US" sz="1400" kern="1200"/>
        </a:p>
      </dsp:txBody>
      <dsp:txXfrm>
        <a:off x="1843177" y="1988998"/>
        <a:ext cx="6386422" cy="15958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9F4CA-4828-4F24-828E-56A58DA94EA8}">
      <dsp:nvSpPr>
        <dsp:cNvPr id="0" name=""/>
        <dsp:cNvSpPr/>
      </dsp:nvSpPr>
      <dsp:spPr>
        <a:xfrm>
          <a:off x="0" y="714"/>
          <a:ext cx="5111749" cy="167190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5BA733-661E-4426-B63C-30E842888E38}">
      <dsp:nvSpPr>
        <dsp:cNvPr id="0" name=""/>
        <dsp:cNvSpPr/>
      </dsp:nvSpPr>
      <dsp:spPr>
        <a:xfrm>
          <a:off x="505752" y="376894"/>
          <a:ext cx="919550" cy="9195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532816-1336-45A7-ADC4-B049EDE23484}">
      <dsp:nvSpPr>
        <dsp:cNvPr id="0" name=""/>
        <dsp:cNvSpPr/>
      </dsp:nvSpPr>
      <dsp:spPr>
        <a:xfrm>
          <a:off x="1931055" y="714"/>
          <a:ext cx="3180694" cy="1671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944" tIns="176944" rIns="176944" bIns="176944" numCol="1" spcCol="1270" anchor="ctr" anchorCtr="0">
          <a:noAutofit/>
        </a:bodyPr>
        <a:lstStyle/>
        <a:p>
          <a:pPr lvl="0" algn="l" defTabSz="711200">
            <a:lnSpc>
              <a:spcPct val="90000"/>
            </a:lnSpc>
            <a:spcBef>
              <a:spcPct val="0"/>
            </a:spcBef>
            <a:spcAft>
              <a:spcPct val="35000"/>
            </a:spcAft>
          </a:pPr>
          <a:r>
            <a:rPr lang="en-GB" sz="1600" kern="1200"/>
            <a:t>No requirement to submit Speaking and Listening assessments</a:t>
          </a:r>
          <a:endParaRPr lang="en-US" sz="1600" kern="1200"/>
        </a:p>
      </dsp:txBody>
      <dsp:txXfrm>
        <a:off x="1931055" y="714"/>
        <a:ext cx="3180694" cy="1671909"/>
      </dsp:txXfrm>
    </dsp:sp>
    <dsp:sp modelId="{B1B2785B-434A-4867-A116-C2A48EF905AB}">
      <dsp:nvSpPr>
        <dsp:cNvPr id="0" name=""/>
        <dsp:cNvSpPr/>
      </dsp:nvSpPr>
      <dsp:spPr>
        <a:xfrm>
          <a:off x="0" y="2090601"/>
          <a:ext cx="5111749" cy="167190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296AE1-B64C-40A7-AE71-3CF51EDD323E}">
      <dsp:nvSpPr>
        <dsp:cNvPr id="0" name=""/>
        <dsp:cNvSpPr/>
      </dsp:nvSpPr>
      <dsp:spPr>
        <a:xfrm>
          <a:off x="505752" y="2466781"/>
          <a:ext cx="919550" cy="9195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F30DAE-5FB8-4151-8B13-3458BD0EB929}">
      <dsp:nvSpPr>
        <dsp:cNvPr id="0" name=""/>
        <dsp:cNvSpPr/>
      </dsp:nvSpPr>
      <dsp:spPr>
        <a:xfrm>
          <a:off x="1931055" y="2090601"/>
          <a:ext cx="3180694" cy="1671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944" tIns="176944" rIns="176944" bIns="176944" numCol="1" spcCol="1270" anchor="ctr" anchorCtr="0">
          <a:noAutofit/>
        </a:bodyPr>
        <a:lstStyle/>
        <a:p>
          <a:pPr lvl="0" algn="l" defTabSz="711200">
            <a:lnSpc>
              <a:spcPct val="90000"/>
            </a:lnSpc>
            <a:spcBef>
              <a:spcPct val="0"/>
            </a:spcBef>
            <a:spcAft>
              <a:spcPct val="35000"/>
            </a:spcAft>
          </a:pPr>
          <a:r>
            <a:rPr lang="en-GB" sz="1600" kern="1200"/>
            <a:t>A choice of texts to be tested on, only requiring 2 out of original 3: Anthology Poetry (30 marks) has been dropped by us</a:t>
          </a:r>
          <a:endParaRPr lang="en-US" sz="1600" kern="1200"/>
        </a:p>
      </dsp:txBody>
      <dsp:txXfrm>
        <a:off x="1931055" y="2090601"/>
        <a:ext cx="3180694" cy="1671909"/>
      </dsp:txXfrm>
    </dsp:sp>
    <dsp:sp modelId="{40E4F76D-9BC1-486E-9CEE-075EB139198E}">
      <dsp:nvSpPr>
        <dsp:cNvPr id="0" name=""/>
        <dsp:cNvSpPr/>
      </dsp:nvSpPr>
      <dsp:spPr>
        <a:xfrm>
          <a:off x="0" y="4180488"/>
          <a:ext cx="5111749" cy="167190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F4DD72-57C7-4E28-A936-1C0DEF63593F}">
      <dsp:nvSpPr>
        <dsp:cNvPr id="0" name=""/>
        <dsp:cNvSpPr/>
      </dsp:nvSpPr>
      <dsp:spPr>
        <a:xfrm>
          <a:off x="505752" y="4556668"/>
          <a:ext cx="919550" cy="9195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48D7A34-CA9D-4D6E-A15D-5B1040EE693C}">
      <dsp:nvSpPr>
        <dsp:cNvPr id="0" name=""/>
        <dsp:cNvSpPr/>
      </dsp:nvSpPr>
      <dsp:spPr>
        <a:xfrm>
          <a:off x="1931055" y="4180488"/>
          <a:ext cx="3180694" cy="1671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944" tIns="176944" rIns="176944" bIns="176944" numCol="1" spcCol="1270" anchor="ctr" anchorCtr="0">
          <a:noAutofit/>
        </a:bodyPr>
        <a:lstStyle/>
        <a:p>
          <a:pPr lvl="0" algn="l" defTabSz="711200">
            <a:lnSpc>
              <a:spcPct val="90000"/>
            </a:lnSpc>
            <a:spcBef>
              <a:spcPct val="0"/>
            </a:spcBef>
            <a:spcAft>
              <a:spcPct val="35000"/>
            </a:spcAft>
          </a:pPr>
          <a:r>
            <a:rPr lang="en-GB" sz="1600" kern="1200"/>
            <a:t>Pre-release for English Language: Paper 2: Sources will be an essay excerpt and a piece of autobiographical writing. The opinion piece will be an article. </a:t>
          </a:r>
          <a:endParaRPr lang="en-US" sz="1600" kern="1200"/>
        </a:p>
      </dsp:txBody>
      <dsp:txXfrm>
        <a:off x="1931055" y="4180488"/>
        <a:ext cx="3180694" cy="167190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83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1"/>
            <a:ext cx="2946400" cy="498395"/>
          </a:xfrm>
          <a:prstGeom prst="rect">
            <a:avLst/>
          </a:prstGeom>
        </p:spPr>
        <p:txBody>
          <a:bodyPr vert="horz" lIns="91440" tIns="45720" rIns="91440" bIns="45720" rtlCol="0"/>
          <a:lstStyle>
            <a:lvl1pPr algn="r">
              <a:defRPr sz="1200"/>
            </a:lvl1pPr>
          </a:lstStyle>
          <a:p>
            <a:fld id="{6D61ED98-1C3C-4835-969A-4837646EB994}" type="datetimeFigureOut">
              <a:rPr lang="en-GB" smtClean="0"/>
              <a:t>03/03/2022</a:t>
            </a:fld>
            <a:endParaRPr lang="en-GB"/>
          </a:p>
        </p:txBody>
      </p:sp>
      <p:sp>
        <p:nvSpPr>
          <p:cNvPr id="4" name="Footer Placeholder 3"/>
          <p:cNvSpPr>
            <a:spLocks noGrp="1"/>
          </p:cNvSpPr>
          <p:nvPr>
            <p:ph type="ftr" sz="quarter" idx="2"/>
          </p:nvPr>
        </p:nvSpPr>
        <p:spPr>
          <a:xfrm>
            <a:off x="0" y="9428243"/>
            <a:ext cx="2946400" cy="49839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243"/>
            <a:ext cx="2946400" cy="498395"/>
          </a:xfrm>
          <a:prstGeom prst="rect">
            <a:avLst/>
          </a:prstGeom>
        </p:spPr>
        <p:txBody>
          <a:bodyPr vert="horz" lIns="91440" tIns="45720" rIns="91440" bIns="45720" rtlCol="0" anchor="b"/>
          <a:lstStyle>
            <a:lvl1pPr algn="r">
              <a:defRPr sz="1200"/>
            </a:lvl1pPr>
          </a:lstStyle>
          <a:p>
            <a:fld id="{6500A3E3-FE4B-4AC1-91A7-28287BEDFC04}" type="slidenum">
              <a:rPr lang="en-GB" smtClean="0"/>
              <a:t>‹#›</a:t>
            </a:fld>
            <a:endParaRPr lang="en-GB"/>
          </a:p>
        </p:txBody>
      </p:sp>
    </p:spTree>
    <p:extLst>
      <p:ext uri="{BB962C8B-B14F-4D97-AF65-F5344CB8AC3E}">
        <p14:creationId xmlns:p14="http://schemas.microsoft.com/office/powerpoint/2010/main" val="3855899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14BE9451-54ED-274D-97A4-487C8FBB8045}" type="datetimeFigureOut">
              <a:rPr lang="en-US" smtClean="0"/>
              <a:t>3/3/2022</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F034D2EF-133E-7141-809B-67D69D7AB675}" type="slidenum">
              <a:rPr lang="en-US" smtClean="0"/>
              <a:t>‹#›</a:t>
            </a:fld>
            <a:endParaRPr lang="en-US"/>
          </a:p>
        </p:txBody>
      </p:sp>
    </p:spTree>
    <p:extLst>
      <p:ext uri="{BB962C8B-B14F-4D97-AF65-F5344CB8AC3E}">
        <p14:creationId xmlns:p14="http://schemas.microsoft.com/office/powerpoint/2010/main" val="39211606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TextBox 7"/>
          <p:cNvSpPr txBox="1">
            <a:spLocks noChangeArrowheads="1"/>
          </p:cNvSpPr>
          <p:nvPr/>
        </p:nvSpPr>
        <p:spPr bwMode="auto">
          <a:xfrm>
            <a:off x="3414713" y="6129338"/>
            <a:ext cx="18415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endParaRPr lang="en-US"/>
          </a:p>
        </p:txBody>
      </p:sp>
      <p:sp>
        <p:nvSpPr>
          <p:cNvPr id="2" name="Title 1"/>
          <p:cNvSpPr>
            <a:spLocks noGrp="1"/>
          </p:cNvSpPr>
          <p:nvPr>
            <p:ph type="ctrTitle"/>
          </p:nvPr>
        </p:nvSpPr>
        <p:spPr>
          <a:xfrm>
            <a:off x="685800" y="1809498"/>
            <a:ext cx="7772400" cy="1177819"/>
          </a:xfrm>
        </p:spPr>
        <p:txBody>
          <a:bodyPr/>
          <a:lstStyle>
            <a:lvl1pPr>
              <a:defRPr>
                <a:latin typeface="Rockwell"/>
                <a:cs typeface="Rockwell"/>
              </a:defRPr>
            </a:lvl1pPr>
          </a:lstStyle>
          <a:p>
            <a:r>
              <a:rPr lang="en-GB"/>
              <a:t>Click to edit Master title style</a:t>
            </a:r>
            <a:endParaRPr lang="en-US"/>
          </a:p>
        </p:txBody>
      </p:sp>
      <p:sp>
        <p:nvSpPr>
          <p:cNvPr id="3" name="Subtitle 2"/>
          <p:cNvSpPr>
            <a:spLocks noGrp="1"/>
          </p:cNvSpPr>
          <p:nvPr>
            <p:ph type="subTitle" idx="1"/>
          </p:nvPr>
        </p:nvSpPr>
        <p:spPr>
          <a:xfrm>
            <a:off x="1371600" y="3147230"/>
            <a:ext cx="6400800" cy="80734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10" name="Date Placeholder 3"/>
          <p:cNvSpPr>
            <a:spLocks noGrp="1"/>
          </p:cNvSpPr>
          <p:nvPr>
            <p:ph type="dt" sz="half" idx="10"/>
          </p:nvPr>
        </p:nvSpPr>
        <p:spPr/>
        <p:txBody>
          <a:bodyPr/>
          <a:lstStyle>
            <a:lvl1pPr>
              <a:defRPr/>
            </a:lvl1pPr>
          </a:lstStyle>
          <a:p>
            <a:fld id="{7EA65AEC-D016-0B4D-B2C5-F967B7FBEB6C}" type="datetimeFigureOut">
              <a:rPr lang="en-US" smtClean="0"/>
              <a:t>3/3/2022</a:t>
            </a:fld>
            <a:endParaRPr lang="en-US"/>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3895" t="16475" r="50526" b="29508"/>
          <a:stretch/>
        </p:blipFill>
        <p:spPr>
          <a:xfrm>
            <a:off x="303196" y="300160"/>
            <a:ext cx="2468880" cy="689918"/>
          </a:xfrm>
          <a:prstGeom prst="rect">
            <a:avLst/>
          </a:prstGeom>
        </p:spPr>
      </p:pic>
      <p:sp>
        <p:nvSpPr>
          <p:cNvPr id="11" name="Footer Placeholder 4"/>
          <p:cNvSpPr>
            <a:spLocks noGrp="1"/>
          </p:cNvSpPr>
          <p:nvPr>
            <p:ph type="ftr" sz="quarter" idx="11"/>
          </p:nvPr>
        </p:nvSpPr>
        <p:spPr/>
        <p:txBody>
          <a:bodyPr/>
          <a:lstStyle>
            <a:lvl1pPr>
              <a:defRPr/>
            </a:lvl1pPr>
          </a:lstStyle>
          <a:p>
            <a:endParaRPr lang="en-US"/>
          </a:p>
        </p:txBody>
      </p:sp>
      <p:sp>
        <p:nvSpPr>
          <p:cNvPr id="12"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7208" y="4165283"/>
            <a:ext cx="32944015" cy="4667883"/>
          </a:xfrm>
          <a:prstGeom prst="rect">
            <a:avLst/>
          </a:prstGeom>
        </p:spPr>
      </p:pic>
      <p:pic>
        <p:nvPicPr>
          <p:cNvPr id="16" name="Picture 15"/>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rot="10800000">
            <a:off x="-22783192" y="97643"/>
            <a:ext cx="45686113" cy="6473328"/>
          </a:xfrm>
          <a:prstGeom prst="rect">
            <a:avLst/>
          </a:prstGeom>
        </p:spPr>
      </p:pic>
      <p:pic>
        <p:nvPicPr>
          <p:cNvPr id="17" name="Picture 16"/>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22140933" y="-858910"/>
            <a:ext cx="45686113" cy="6473328"/>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4247" t="7576" r="3663"/>
          <a:stretch/>
        </p:blipFill>
        <p:spPr>
          <a:xfrm>
            <a:off x="7503462" y="6192073"/>
            <a:ext cx="1183341" cy="462928"/>
          </a:xfrm>
          <a:prstGeom prst="rect">
            <a:avLst/>
          </a:prstGeom>
        </p:spPr>
      </p:pic>
    </p:spTree>
    <p:extLst>
      <p:ext uri="{BB962C8B-B14F-4D97-AF65-F5344CB8AC3E}">
        <p14:creationId xmlns:p14="http://schemas.microsoft.com/office/powerpoint/2010/main" val="54718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7EA65AEC-D016-0B4D-B2C5-F967B7FBEB6C}" type="datetimeFigureOut">
              <a:rPr lang="en-US" smtClean="0"/>
              <a:t>3/3/2022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a:p>
        </p:txBody>
      </p:sp>
    </p:spTree>
    <p:extLst>
      <p:ext uri="{BB962C8B-B14F-4D97-AF65-F5344CB8AC3E}">
        <p14:creationId xmlns:p14="http://schemas.microsoft.com/office/powerpoint/2010/main" val="2703776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fld id="{7EA65AEC-D016-0B4D-B2C5-F967B7FBEB6C}" type="datetimeFigureOut">
              <a:rPr lang="en-US" smtClean="0"/>
              <a:t>3/3/2022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a:p>
        </p:txBody>
      </p:sp>
    </p:spTree>
    <p:extLst>
      <p:ext uri="{BB962C8B-B14F-4D97-AF65-F5344CB8AC3E}">
        <p14:creationId xmlns:p14="http://schemas.microsoft.com/office/powerpoint/2010/main" val="2993034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Date Placeholder 3"/>
          <p:cNvSpPr>
            <a:spLocks noGrp="1"/>
          </p:cNvSpPr>
          <p:nvPr>
            <p:ph type="dt" sz="half" idx="10"/>
          </p:nvPr>
        </p:nvSpPr>
        <p:spPr/>
        <p:txBody>
          <a:bodyPr/>
          <a:lstStyle>
            <a:lvl1pPr>
              <a:defRPr/>
            </a:lvl1pPr>
          </a:lstStyle>
          <a:p>
            <a:fld id="{7EA65AEC-D016-0B4D-B2C5-F967B7FBEB6C}" type="datetimeFigureOut">
              <a:rPr lang="en-US" smtClean="0"/>
              <a:t>3/3/2022</a:t>
            </a:fld>
            <a:endParaRPr lang="en-US"/>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2174" y="5599518"/>
            <a:ext cx="19081148" cy="2703634"/>
          </a:xfrm>
          <a:prstGeom prst="rect">
            <a:avLst/>
          </a:prstGeom>
        </p:spPr>
      </p:pic>
    </p:spTree>
    <p:extLst>
      <p:ext uri="{BB962C8B-B14F-4D97-AF65-F5344CB8AC3E}">
        <p14:creationId xmlns:p14="http://schemas.microsoft.com/office/powerpoint/2010/main" val="639619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fld id="{7EA65AEC-D016-0B4D-B2C5-F967B7FBEB6C}" type="datetimeFigureOut">
              <a:rPr lang="en-US" smtClean="0"/>
              <a:t>3/3/2022</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9" name="Picture 8"/>
          <p:cNvPicPr>
            <a:picLocks noChangeAspect="1"/>
          </p:cNvPicPr>
          <p:nvPr/>
        </p:nvPicPr>
        <p:blipFill>
          <a:blip r:embed="rId3"/>
          <a:stretch>
            <a:fillRect/>
          </a:stretch>
        </p:blipFill>
        <p:spPr>
          <a:xfrm>
            <a:off x="-798897" y="6229815"/>
            <a:ext cx="11621352" cy="495336"/>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Tree>
    <p:extLst>
      <p:ext uri="{BB962C8B-B14F-4D97-AF65-F5344CB8AC3E}">
        <p14:creationId xmlns:p14="http://schemas.microsoft.com/office/powerpoint/2010/main" val="3117115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fld id="{7EA65AEC-D016-0B4D-B2C5-F967B7FBEB6C}" type="datetimeFigureOut">
              <a:rPr lang="en-US" smtClean="0"/>
              <a:t>3/3/2022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10" name="Picture 9"/>
          <p:cNvPicPr>
            <a:picLocks noChangeAspect="1"/>
          </p:cNvPicPr>
          <p:nvPr/>
        </p:nvPicPr>
        <p:blipFill>
          <a:blip r:embed="rId3"/>
          <a:stretch>
            <a:fillRect/>
          </a:stretch>
        </p:blipFill>
        <p:spPr>
          <a:xfrm>
            <a:off x="-798897" y="6229815"/>
            <a:ext cx="11621352" cy="495336"/>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Tree>
    <p:extLst>
      <p:ext uri="{BB962C8B-B14F-4D97-AF65-F5344CB8AC3E}">
        <p14:creationId xmlns:p14="http://schemas.microsoft.com/office/powerpoint/2010/main" val="316254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fld id="{7EA65AEC-D016-0B4D-B2C5-F967B7FBEB6C}" type="datetimeFigureOut">
              <a:rPr lang="en-US" smtClean="0"/>
              <a:t>3/3/2022</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12" name="Picture 11"/>
          <p:cNvPicPr>
            <a:picLocks noChangeAspect="1"/>
          </p:cNvPicPr>
          <p:nvPr/>
        </p:nvPicPr>
        <p:blipFill>
          <a:blip r:embed="rId3"/>
          <a:stretch>
            <a:fillRect/>
          </a:stretch>
        </p:blipFill>
        <p:spPr>
          <a:xfrm>
            <a:off x="-798897" y="6229815"/>
            <a:ext cx="11621352" cy="495336"/>
          </a:xfrm>
          <a:prstGeom prst="rect">
            <a:avLst/>
          </a:prstGeom>
        </p:spPr>
      </p:pic>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Tree>
    <p:extLst>
      <p:ext uri="{BB962C8B-B14F-4D97-AF65-F5344CB8AC3E}">
        <p14:creationId xmlns:p14="http://schemas.microsoft.com/office/powerpoint/2010/main" val="3828885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fld id="{7EA65AEC-D016-0B4D-B2C5-F967B7FBEB6C}" type="datetimeFigureOut">
              <a:rPr lang="en-US" smtClean="0"/>
              <a:t>3/3/2022</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8" name="Picture 7"/>
          <p:cNvPicPr>
            <a:picLocks noChangeAspect="1"/>
          </p:cNvPicPr>
          <p:nvPr/>
        </p:nvPicPr>
        <p:blipFill>
          <a:blip r:embed="rId3"/>
          <a:stretch>
            <a:fillRect/>
          </a:stretch>
        </p:blipFill>
        <p:spPr>
          <a:xfrm>
            <a:off x="-798897" y="6229815"/>
            <a:ext cx="11621352" cy="495336"/>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Tree>
    <p:extLst>
      <p:ext uri="{BB962C8B-B14F-4D97-AF65-F5344CB8AC3E}">
        <p14:creationId xmlns:p14="http://schemas.microsoft.com/office/powerpoint/2010/main" val="1214738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EA65AEC-D016-0B4D-B2C5-F967B7FBEB6C}" type="datetimeFigureOut">
              <a:rPr lang="en-US" smtClean="0"/>
              <a:t>3/3/2022</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7" name="Picture 6"/>
          <p:cNvPicPr>
            <a:picLocks noChangeAspect="1"/>
          </p:cNvPicPr>
          <p:nvPr/>
        </p:nvPicPr>
        <p:blipFill>
          <a:blip r:embed="rId3"/>
          <a:stretch>
            <a:fillRect/>
          </a:stretch>
        </p:blipFill>
        <p:spPr>
          <a:xfrm>
            <a:off x="-798897" y="6229815"/>
            <a:ext cx="11621352" cy="495336"/>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Tree>
    <p:extLst>
      <p:ext uri="{BB962C8B-B14F-4D97-AF65-F5344CB8AC3E}">
        <p14:creationId xmlns:p14="http://schemas.microsoft.com/office/powerpoint/2010/main" val="1039204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7EA65AEC-D016-0B4D-B2C5-F967B7FBEB6C}" type="datetimeFigureOut">
              <a:rPr lang="en-US" smtClean="0"/>
              <a:t>3/3/2022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10" name="Picture 9"/>
          <p:cNvPicPr>
            <a:picLocks noChangeAspect="1"/>
          </p:cNvPicPr>
          <p:nvPr/>
        </p:nvPicPr>
        <p:blipFill>
          <a:blip r:embed="rId3"/>
          <a:stretch>
            <a:fillRect/>
          </a:stretch>
        </p:blipFill>
        <p:spPr>
          <a:xfrm>
            <a:off x="-798897" y="6229815"/>
            <a:ext cx="11621352" cy="495336"/>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Tree>
    <p:extLst>
      <p:ext uri="{BB962C8B-B14F-4D97-AF65-F5344CB8AC3E}">
        <p14:creationId xmlns:p14="http://schemas.microsoft.com/office/powerpoint/2010/main" val="1736855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7EA65AEC-D016-0B4D-B2C5-F967B7FBEB6C}" type="datetimeFigureOut">
              <a:rPr lang="en-US" smtClean="0"/>
              <a:t>3/3/2022</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F93B9964-4EB4-3E45-97F3-1A8E6FF93747}" type="slidenum">
              <a:rPr lang="en-US" smtClean="0"/>
              <a:t>‹#›</a:t>
            </a:fld>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827" y="5730146"/>
            <a:ext cx="1284973" cy="500874"/>
          </a:xfrm>
          <a:prstGeom prst="rect">
            <a:avLst/>
          </a:prstGeom>
        </p:spPr>
      </p:pic>
      <p:pic>
        <p:nvPicPr>
          <p:cNvPr id="10" name="Picture 9"/>
          <p:cNvPicPr>
            <a:picLocks noChangeAspect="1"/>
          </p:cNvPicPr>
          <p:nvPr/>
        </p:nvPicPr>
        <p:blipFill>
          <a:blip r:embed="rId3"/>
          <a:stretch>
            <a:fillRect/>
          </a:stretch>
        </p:blipFill>
        <p:spPr>
          <a:xfrm>
            <a:off x="-798897" y="6229815"/>
            <a:ext cx="11621352" cy="495336"/>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3895" t="16475" r="50526" b="29508"/>
          <a:stretch/>
        </p:blipFill>
        <p:spPr>
          <a:xfrm>
            <a:off x="457200" y="5769263"/>
            <a:ext cx="1648090" cy="460552"/>
          </a:xfrm>
          <a:prstGeom prst="rect">
            <a:avLst/>
          </a:prstGeom>
        </p:spPr>
      </p:pic>
    </p:spTree>
    <p:extLst>
      <p:ext uri="{BB962C8B-B14F-4D97-AF65-F5344CB8AC3E}">
        <p14:creationId xmlns:p14="http://schemas.microsoft.com/office/powerpoint/2010/main" val="1292367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3700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yriad Pro"/>
                <a:ea typeface="+mn-ea"/>
                <a:cs typeface="+mn-cs"/>
              </a:defRPr>
            </a:lvl1pPr>
          </a:lstStyle>
          <a:p>
            <a:fld id="{7EA65AEC-D016-0B4D-B2C5-F967B7FBEB6C}" type="datetimeFigureOut">
              <a:rPr lang="en-US" smtClean="0"/>
              <a:t>3/3/2022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yriad Pro"/>
                <a:ea typeface="+mn-ea"/>
                <a:cs typeface="+mn-cs"/>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yriad Pro"/>
                <a:ea typeface="+mn-ea"/>
                <a:cs typeface="+mn-cs"/>
              </a:defRPr>
            </a:lvl1pPr>
          </a:lstStyle>
          <a:p>
            <a:fld id="{F93B9964-4EB4-3E45-97F3-1A8E6FF9374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yriad Pro"/>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yriad Pro"/>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yriad Pro"/>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yriad Pro"/>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yriad Pro"/>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ourses.lumenlearning.com/styleguide/chapter/quotation-marks/" TargetMode="Externa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courses.lumenlearning.com/styleguide/chapter/quotation-marks/" TargetMode="Externa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hyperlink" Target="https://courses.lumenlearning.com/styleguide/chapter/quotation-mark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ourses.lumenlearning.com/styleguide/chapter/quotation-marks/" TargetMode="Externa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D2A905-2BBE-478B-B0C6-951209D46B74}"/>
              </a:ext>
            </a:extLst>
          </p:cNvPr>
          <p:cNvSpPr txBox="1"/>
          <p:nvPr/>
        </p:nvSpPr>
        <p:spPr>
          <a:xfrm>
            <a:off x="643466" y="1384769"/>
            <a:ext cx="4662181"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a:t>Parental Revision Evening:</a:t>
            </a:r>
            <a:endParaRPr lang="en-US" sz="1200"/>
          </a:p>
          <a:p>
            <a:r>
              <a:rPr lang="en-GB" sz="4000" i="1"/>
              <a:t>GCSE English Language and English Literature (AQA)</a:t>
            </a:r>
            <a:endParaRPr lang="en-GB" sz="1200" i="1"/>
          </a:p>
          <a:p>
            <a:endParaRPr lang="en-GB" sz="2000"/>
          </a:p>
          <a:p>
            <a:endParaRPr lang="en-GB" sz="2000"/>
          </a:p>
        </p:txBody>
      </p:sp>
    </p:spTree>
    <p:extLst>
      <p:ext uri="{BB962C8B-B14F-4D97-AF65-F5344CB8AC3E}">
        <p14:creationId xmlns:p14="http://schemas.microsoft.com/office/powerpoint/2010/main" val="4223815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F9627-027E-4088-AB46-6A84724BB51B}"/>
              </a:ext>
            </a:extLst>
          </p:cNvPr>
          <p:cNvSpPr>
            <a:spLocks noGrp="1"/>
          </p:cNvSpPr>
          <p:nvPr>
            <p:ph type="title"/>
          </p:nvPr>
        </p:nvSpPr>
        <p:spPr/>
        <p:txBody>
          <a:bodyPr/>
          <a:lstStyle/>
          <a:p>
            <a:r>
              <a:rPr lang="en-GB"/>
              <a:t>GCSE English Language: reading </a:t>
            </a:r>
          </a:p>
        </p:txBody>
      </p:sp>
      <p:sp>
        <p:nvSpPr>
          <p:cNvPr id="3" name="Content Placeholder 2">
            <a:extLst>
              <a:ext uri="{FF2B5EF4-FFF2-40B4-BE49-F238E27FC236}">
                <a16:creationId xmlns:a16="http://schemas.microsoft.com/office/drawing/2014/main" id="{99E78EB5-5699-4AFD-885B-21E86B673522}"/>
              </a:ext>
            </a:extLst>
          </p:cNvPr>
          <p:cNvSpPr>
            <a:spLocks noGrp="1"/>
          </p:cNvSpPr>
          <p:nvPr>
            <p:ph idx="1"/>
          </p:nvPr>
        </p:nvSpPr>
        <p:spPr>
          <a:xfrm>
            <a:off x="457200" y="1685261"/>
            <a:ext cx="8229600" cy="3700463"/>
          </a:xfrm>
        </p:spPr>
        <p:txBody>
          <a:bodyPr/>
          <a:lstStyle/>
          <a:p>
            <a:r>
              <a:rPr lang="en-GB" sz="2800" b="1">
                <a:highlight>
                  <a:srgbClr val="FFFF00"/>
                </a:highlight>
              </a:rPr>
              <a:t>Knowledge organisers </a:t>
            </a:r>
            <a:r>
              <a:rPr lang="en-GB" sz="2800"/>
              <a:t>are helpful in reminding you of timings for each question, marks available for each question/section, paragraph structures for a particular question and things to write about within that question – this includes key terminology you need to know. </a:t>
            </a:r>
          </a:p>
          <a:p>
            <a:r>
              <a:rPr lang="en-GB" sz="2800"/>
              <a:t>Flash cards, look, cover, write, check, quiz yourself/question generation, just a minute</a:t>
            </a:r>
          </a:p>
        </p:txBody>
      </p:sp>
    </p:spTree>
    <p:extLst>
      <p:ext uri="{BB962C8B-B14F-4D97-AF65-F5344CB8AC3E}">
        <p14:creationId xmlns:p14="http://schemas.microsoft.com/office/powerpoint/2010/main" val="2000061712"/>
      </p:ext>
    </p:extLst>
  </p:cSld>
  <p:clrMapOvr>
    <a:masterClrMapping/>
  </p:clrMapOvr>
  <mc:AlternateContent xmlns:mc="http://schemas.openxmlformats.org/markup-compatibility/2006" xmlns:p14="http://schemas.microsoft.com/office/powerpoint/2010/main">
    <mc:Choice Requires="p14">
      <p:transition spd="slow" p14:dur="2000" advTm="40297"/>
    </mc:Choice>
    <mc:Fallback xmlns="">
      <p:transition spd="slow" advTm="40297"/>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6CB0B-CA64-4892-A141-39ABBBCA32A0}"/>
              </a:ext>
            </a:extLst>
          </p:cNvPr>
          <p:cNvSpPr>
            <a:spLocks noGrp="1"/>
          </p:cNvSpPr>
          <p:nvPr>
            <p:ph type="title"/>
          </p:nvPr>
        </p:nvSpPr>
        <p:spPr/>
        <p:txBody>
          <a:bodyPr/>
          <a:lstStyle/>
          <a:p>
            <a:r>
              <a:rPr lang="en-GB" sz="4000"/>
              <a:t>GCSE English Language: reading </a:t>
            </a:r>
          </a:p>
        </p:txBody>
      </p:sp>
      <p:sp>
        <p:nvSpPr>
          <p:cNvPr id="3" name="Content Placeholder 2">
            <a:extLst>
              <a:ext uri="{FF2B5EF4-FFF2-40B4-BE49-F238E27FC236}">
                <a16:creationId xmlns:a16="http://schemas.microsoft.com/office/drawing/2014/main" id="{16AAF81E-27CD-43A3-B680-7580370983E8}"/>
              </a:ext>
            </a:extLst>
          </p:cNvPr>
          <p:cNvSpPr>
            <a:spLocks noGrp="1"/>
          </p:cNvSpPr>
          <p:nvPr>
            <p:ph idx="1"/>
          </p:nvPr>
        </p:nvSpPr>
        <p:spPr>
          <a:xfrm>
            <a:off x="583826" y="1417638"/>
            <a:ext cx="8102974" cy="4979052"/>
          </a:xfrm>
          <a:solidFill>
            <a:schemeClr val="bg1"/>
          </a:solidFill>
        </p:spPr>
        <p:txBody>
          <a:bodyPr>
            <a:noAutofit/>
          </a:bodyPr>
          <a:lstStyle/>
          <a:p>
            <a:r>
              <a:rPr lang="en-GB" sz="2400" b="1" dirty="0">
                <a:highlight>
                  <a:srgbClr val="FFFF00"/>
                </a:highlight>
              </a:rPr>
              <a:t>Practice papers </a:t>
            </a:r>
            <a:r>
              <a:rPr lang="en-GB" sz="2400" dirty="0"/>
              <a:t>– often the best form of revision with English Language is to do practice questions under timed conditions.</a:t>
            </a:r>
          </a:p>
          <a:p>
            <a:r>
              <a:rPr lang="en-GB" sz="2400" dirty="0"/>
              <a:t>For example, Paper 1, question 2 requires us to write for around 10-12 minutes…</a:t>
            </a:r>
          </a:p>
          <a:p>
            <a:r>
              <a:rPr lang="en-GB" sz="2400" dirty="0"/>
              <a:t>Give yourself 10 minutes reading time (just like you would in the exam) before setting a timer and giving it a go. </a:t>
            </a:r>
          </a:p>
          <a:p>
            <a:r>
              <a:rPr lang="en-GB" sz="2400" dirty="0"/>
              <a:t>The more you expose yourself to the realistic timings of the exam and what the question asks of you, the more confident you will feel about tackling it for real. </a:t>
            </a:r>
          </a:p>
        </p:txBody>
      </p:sp>
    </p:spTree>
    <p:extLst>
      <p:ext uri="{BB962C8B-B14F-4D97-AF65-F5344CB8AC3E}">
        <p14:creationId xmlns:p14="http://schemas.microsoft.com/office/powerpoint/2010/main" val="873819167"/>
      </p:ext>
    </p:extLst>
  </p:cSld>
  <p:clrMapOvr>
    <a:masterClrMapping/>
  </p:clrMapOvr>
  <mc:AlternateContent xmlns:mc="http://schemas.openxmlformats.org/markup-compatibility/2006" xmlns:p14="http://schemas.microsoft.com/office/powerpoint/2010/main">
    <mc:Choice Requires="p14">
      <p:transition spd="slow" p14:dur="2000" advTm="35932"/>
    </mc:Choice>
    <mc:Fallback xmlns="">
      <p:transition spd="slow" advTm="35932"/>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44230-BDE4-4DB4-A49B-A39E641CDCE1}"/>
              </a:ext>
            </a:extLst>
          </p:cNvPr>
          <p:cNvSpPr>
            <a:spLocks noGrp="1"/>
          </p:cNvSpPr>
          <p:nvPr>
            <p:ph type="title"/>
          </p:nvPr>
        </p:nvSpPr>
        <p:spPr/>
        <p:txBody>
          <a:bodyPr/>
          <a:lstStyle/>
          <a:p>
            <a:r>
              <a:rPr lang="en-GB"/>
              <a:t>GCSE English Language: reading </a:t>
            </a:r>
          </a:p>
        </p:txBody>
      </p:sp>
      <p:sp>
        <p:nvSpPr>
          <p:cNvPr id="3" name="Content Placeholder 2">
            <a:extLst>
              <a:ext uri="{FF2B5EF4-FFF2-40B4-BE49-F238E27FC236}">
                <a16:creationId xmlns:a16="http://schemas.microsoft.com/office/drawing/2014/main" id="{15A691B1-9E01-438E-B689-F0CA0D2DBC32}"/>
              </a:ext>
            </a:extLst>
          </p:cNvPr>
          <p:cNvSpPr>
            <a:spLocks noGrp="1"/>
          </p:cNvSpPr>
          <p:nvPr>
            <p:ph idx="1"/>
          </p:nvPr>
        </p:nvSpPr>
        <p:spPr/>
        <p:txBody>
          <a:bodyPr>
            <a:normAutofit/>
          </a:bodyPr>
          <a:lstStyle/>
          <a:p>
            <a:r>
              <a:rPr lang="en-GB" sz="2400"/>
              <a:t>Consider what your ‘wobbliest’ question is and perhaps focus on that for your revision session for English that day. </a:t>
            </a:r>
          </a:p>
          <a:p>
            <a:r>
              <a:rPr lang="en-GB" sz="2400"/>
              <a:t>Look at examples and WAGOLLs in your book, including those we’ve written together in lessons. Why are they good? What makes them worthy of credit? How can you begin replicating it in your own answers?</a:t>
            </a:r>
          </a:p>
          <a:p>
            <a:r>
              <a:rPr lang="en-GB" sz="2400"/>
              <a:t>Compare your work with these and consider what your next steps are.</a:t>
            </a:r>
          </a:p>
          <a:p>
            <a:endParaRPr lang="en-GB" sz="2400"/>
          </a:p>
        </p:txBody>
      </p:sp>
    </p:spTree>
    <p:extLst>
      <p:ext uri="{BB962C8B-B14F-4D97-AF65-F5344CB8AC3E}">
        <p14:creationId xmlns:p14="http://schemas.microsoft.com/office/powerpoint/2010/main" val="3988442910"/>
      </p:ext>
    </p:extLst>
  </p:cSld>
  <p:clrMapOvr>
    <a:masterClrMapping/>
  </p:clrMapOvr>
  <mc:AlternateContent xmlns:mc="http://schemas.openxmlformats.org/markup-compatibility/2006" xmlns:p14="http://schemas.microsoft.com/office/powerpoint/2010/main">
    <mc:Choice Requires="p14">
      <p:transition spd="slow" p14:dur="2000" advTm="43525"/>
    </mc:Choice>
    <mc:Fallback xmlns="">
      <p:transition spd="slow" advTm="43525"/>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5DFB1-73A9-47DF-A95C-3C58A0BA3A1B}"/>
              </a:ext>
            </a:extLst>
          </p:cNvPr>
          <p:cNvSpPr>
            <a:spLocks noGrp="1"/>
          </p:cNvSpPr>
          <p:nvPr>
            <p:ph type="title"/>
          </p:nvPr>
        </p:nvSpPr>
        <p:spPr/>
        <p:txBody>
          <a:bodyPr/>
          <a:lstStyle/>
          <a:p>
            <a:r>
              <a:rPr lang="en-GB"/>
              <a:t>GCSE English Language: writing</a:t>
            </a:r>
          </a:p>
        </p:txBody>
      </p:sp>
      <p:sp>
        <p:nvSpPr>
          <p:cNvPr id="3" name="Content Placeholder 2">
            <a:extLst>
              <a:ext uri="{FF2B5EF4-FFF2-40B4-BE49-F238E27FC236}">
                <a16:creationId xmlns:a16="http://schemas.microsoft.com/office/drawing/2014/main" id="{06C1D1F0-5FE3-4754-BA1B-51F02D8E6981}"/>
              </a:ext>
            </a:extLst>
          </p:cNvPr>
          <p:cNvSpPr>
            <a:spLocks noGrp="1"/>
          </p:cNvSpPr>
          <p:nvPr>
            <p:ph idx="1"/>
          </p:nvPr>
        </p:nvSpPr>
        <p:spPr>
          <a:xfrm>
            <a:off x="448235" y="1690689"/>
            <a:ext cx="8067115" cy="4514849"/>
          </a:xfrm>
          <a:solidFill>
            <a:schemeClr val="bg1"/>
          </a:solidFill>
        </p:spPr>
        <p:txBody>
          <a:bodyPr>
            <a:normAutofit/>
          </a:bodyPr>
          <a:lstStyle/>
          <a:p>
            <a:r>
              <a:rPr lang="en-GB" sz="2400" dirty="0"/>
              <a:t>You’ll be tested on your fiction and non-writing fiction skills across the two papers.</a:t>
            </a:r>
          </a:p>
          <a:p>
            <a:r>
              <a:rPr lang="en-GB" sz="2400" dirty="0"/>
              <a:t>It’s important you know the paragraph structures and sentence types you’ve been taught really well.</a:t>
            </a:r>
          </a:p>
          <a:p>
            <a:r>
              <a:rPr lang="en-GB" sz="2400" dirty="0"/>
              <a:t>You should practise using these in paragraphs and longer pieces of writing – plenty of practice questions available in your revision folder on Teams</a:t>
            </a:r>
          </a:p>
          <a:p>
            <a:r>
              <a:rPr lang="en-GB" sz="2400" dirty="0"/>
              <a:t>You have access to the ‘Toolkit Booklet’ for both topics…</a:t>
            </a:r>
          </a:p>
          <a:p>
            <a:r>
              <a:rPr lang="en-GB" sz="2400" dirty="0"/>
              <a:t>Fiction: </a:t>
            </a:r>
            <a:r>
              <a:rPr lang="en-GB" sz="2400" b="1" i="1" dirty="0"/>
              <a:t>‘Whispering winds and dense fog…’</a:t>
            </a:r>
          </a:p>
          <a:p>
            <a:r>
              <a:rPr lang="en-GB" sz="2400" dirty="0"/>
              <a:t>Non-Fiction: </a:t>
            </a:r>
            <a:r>
              <a:rPr lang="en-GB" sz="2400" b="1" i="1" dirty="0"/>
              <a:t>‘Envisage this: John – exhausted and disillusioned…’</a:t>
            </a:r>
          </a:p>
        </p:txBody>
      </p:sp>
    </p:spTree>
    <p:extLst>
      <p:ext uri="{BB962C8B-B14F-4D97-AF65-F5344CB8AC3E}">
        <p14:creationId xmlns:p14="http://schemas.microsoft.com/office/powerpoint/2010/main" val="3764777359"/>
      </p:ext>
    </p:extLst>
  </p:cSld>
  <p:clrMapOvr>
    <a:masterClrMapping/>
  </p:clrMapOvr>
  <mc:AlternateContent xmlns:mc="http://schemas.openxmlformats.org/markup-compatibility/2006" xmlns:p14="http://schemas.microsoft.com/office/powerpoint/2010/main">
    <mc:Choice Requires="p14">
      <p:transition spd="slow" p14:dur="2000" advTm="37604"/>
    </mc:Choice>
    <mc:Fallback xmlns="">
      <p:transition spd="slow" advTm="37604"/>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5BB3D-D5F4-4AC9-B405-68C7AFA144D5}"/>
              </a:ext>
            </a:extLst>
          </p:cNvPr>
          <p:cNvSpPr>
            <a:spLocks noGrp="1"/>
          </p:cNvSpPr>
          <p:nvPr>
            <p:ph type="title"/>
          </p:nvPr>
        </p:nvSpPr>
        <p:spPr/>
        <p:txBody>
          <a:bodyPr/>
          <a:lstStyle/>
          <a:p>
            <a:r>
              <a:rPr lang="en-GB"/>
              <a:t>A typical revision hour of English Language</a:t>
            </a:r>
          </a:p>
        </p:txBody>
      </p:sp>
      <p:sp>
        <p:nvSpPr>
          <p:cNvPr id="3" name="Content Placeholder 2">
            <a:extLst>
              <a:ext uri="{FF2B5EF4-FFF2-40B4-BE49-F238E27FC236}">
                <a16:creationId xmlns:a16="http://schemas.microsoft.com/office/drawing/2014/main" id="{E0280F6B-E10E-4D25-A86E-BFBFDE875699}"/>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F32EFD4E-04A2-4933-994D-779D3CA9DB5D}"/>
              </a:ext>
            </a:extLst>
          </p:cNvPr>
          <p:cNvPicPr>
            <a:picLocks noChangeAspect="1"/>
          </p:cNvPicPr>
          <p:nvPr/>
        </p:nvPicPr>
        <p:blipFill rotWithShape="1">
          <a:blip r:embed="rId2"/>
          <a:srcRect l="29884" t="35310" r="15214" b="12073"/>
          <a:stretch/>
        </p:blipFill>
        <p:spPr>
          <a:xfrm>
            <a:off x="186611" y="1600200"/>
            <a:ext cx="8957389" cy="4826518"/>
          </a:xfrm>
          <a:prstGeom prst="rect">
            <a:avLst/>
          </a:prstGeom>
        </p:spPr>
      </p:pic>
    </p:spTree>
    <p:extLst>
      <p:ext uri="{BB962C8B-B14F-4D97-AF65-F5344CB8AC3E}">
        <p14:creationId xmlns:p14="http://schemas.microsoft.com/office/powerpoint/2010/main" val="3120068219"/>
      </p:ext>
    </p:extLst>
  </p:cSld>
  <p:clrMapOvr>
    <a:masterClrMapping/>
  </p:clrMapOvr>
  <mc:AlternateContent xmlns:mc="http://schemas.openxmlformats.org/markup-compatibility/2006" xmlns:p14="http://schemas.microsoft.com/office/powerpoint/2010/main">
    <mc:Choice Requires="p14">
      <p:transition spd="slow" p14:dur="2000" advTm="72087"/>
    </mc:Choice>
    <mc:Fallback xmlns="">
      <p:transition spd="slow" advTm="72087"/>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9DB1D-C195-4113-936A-0F98EA80B8E6}"/>
              </a:ext>
            </a:extLst>
          </p:cNvPr>
          <p:cNvSpPr>
            <a:spLocks noGrp="1"/>
          </p:cNvSpPr>
          <p:nvPr>
            <p:ph type="title"/>
          </p:nvPr>
        </p:nvSpPr>
        <p:spPr/>
        <p:txBody>
          <a:bodyPr/>
          <a:lstStyle/>
          <a:p>
            <a:r>
              <a:rPr lang="en-GB"/>
              <a:t>GCSE English Literature</a:t>
            </a:r>
          </a:p>
        </p:txBody>
      </p:sp>
      <p:sp>
        <p:nvSpPr>
          <p:cNvPr id="3" name="Content Placeholder 2">
            <a:extLst>
              <a:ext uri="{FF2B5EF4-FFF2-40B4-BE49-F238E27FC236}">
                <a16:creationId xmlns:a16="http://schemas.microsoft.com/office/drawing/2014/main" id="{AB4412EB-7F97-4B48-89D8-A479C4053FD2}"/>
              </a:ext>
            </a:extLst>
          </p:cNvPr>
          <p:cNvSpPr>
            <a:spLocks noGrp="1"/>
          </p:cNvSpPr>
          <p:nvPr>
            <p:ph idx="1"/>
          </p:nvPr>
        </p:nvSpPr>
        <p:spPr>
          <a:xfrm>
            <a:off x="628650" y="1854200"/>
            <a:ext cx="4168432" cy="4351338"/>
          </a:xfrm>
        </p:spPr>
        <p:txBody>
          <a:bodyPr>
            <a:normAutofit/>
          </a:bodyPr>
          <a:lstStyle/>
          <a:p>
            <a:r>
              <a:rPr lang="en-GB" sz="2800">
                <a:latin typeface="Myriad pro"/>
              </a:rPr>
              <a:t>Romeo and Juliet</a:t>
            </a:r>
          </a:p>
          <a:p>
            <a:r>
              <a:rPr lang="en-GB" sz="2800">
                <a:latin typeface="Myriad pro"/>
              </a:rPr>
              <a:t>A Christmas Carol</a:t>
            </a:r>
          </a:p>
          <a:p>
            <a:r>
              <a:rPr lang="en-GB" sz="2800">
                <a:latin typeface="Myriad pro"/>
              </a:rPr>
              <a:t>An Inspector Calls</a:t>
            </a:r>
          </a:p>
          <a:p>
            <a:endParaRPr lang="en-GB" sz="2800">
              <a:highlight>
                <a:srgbClr val="FFFF00"/>
              </a:highlight>
              <a:latin typeface="Myriad pro"/>
            </a:endParaRPr>
          </a:p>
          <a:p>
            <a:pPr marL="0" indent="0">
              <a:buNone/>
            </a:pPr>
            <a:endParaRPr lang="en-GB" sz="2800">
              <a:highlight>
                <a:srgbClr val="FFFF00"/>
              </a:highlight>
              <a:latin typeface="Myriad pro"/>
            </a:endParaRPr>
          </a:p>
          <a:p>
            <a:r>
              <a:rPr lang="en-GB" sz="2800">
                <a:latin typeface="Myriad pro"/>
              </a:rPr>
              <a:t>Unseen Poetry </a:t>
            </a:r>
          </a:p>
          <a:p>
            <a:endParaRPr lang="en-GB"/>
          </a:p>
        </p:txBody>
      </p:sp>
      <p:sp>
        <p:nvSpPr>
          <p:cNvPr id="7" name="Right Brace 6">
            <a:extLst>
              <a:ext uri="{FF2B5EF4-FFF2-40B4-BE49-F238E27FC236}">
                <a16:creationId xmlns:a16="http://schemas.microsoft.com/office/drawing/2014/main" id="{4375FD97-082E-4FCB-888E-486A466D0705}"/>
              </a:ext>
            </a:extLst>
          </p:cNvPr>
          <p:cNvSpPr/>
          <p:nvPr/>
        </p:nvSpPr>
        <p:spPr>
          <a:xfrm>
            <a:off x="3668233" y="1854200"/>
            <a:ext cx="1128849" cy="2090479"/>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8" name="TextBox 7">
            <a:extLst>
              <a:ext uri="{FF2B5EF4-FFF2-40B4-BE49-F238E27FC236}">
                <a16:creationId xmlns:a16="http://schemas.microsoft.com/office/drawing/2014/main" id="{79BAE711-C536-4ED2-9091-BA09D5AE6825}"/>
              </a:ext>
            </a:extLst>
          </p:cNvPr>
          <p:cNvSpPr txBox="1"/>
          <p:nvPr/>
        </p:nvSpPr>
        <p:spPr>
          <a:xfrm>
            <a:off x="5164190" y="1624964"/>
            <a:ext cx="2686929" cy="2677656"/>
          </a:xfrm>
          <a:prstGeom prst="rect">
            <a:avLst/>
          </a:prstGeom>
          <a:noFill/>
        </p:spPr>
        <p:txBody>
          <a:bodyPr wrap="square" rtlCol="0">
            <a:spAutoFit/>
          </a:bodyPr>
          <a:lstStyle/>
          <a:p>
            <a:endParaRPr lang="en-GB" sz="2400"/>
          </a:p>
          <a:p>
            <a:r>
              <a:rPr lang="en-GB" sz="2400">
                <a:latin typeface="Myriad Pro" panose="020B0503030403020204"/>
              </a:rPr>
              <a:t>Do you know the basics? </a:t>
            </a:r>
          </a:p>
          <a:p>
            <a:r>
              <a:rPr lang="en-GB" sz="2400">
                <a:latin typeface="Myriad Pro" panose="020B0503030403020204"/>
              </a:rPr>
              <a:t>Plot, character, what they’re like, if and how they change/develop?</a:t>
            </a:r>
          </a:p>
        </p:txBody>
      </p:sp>
      <p:pic>
        <p:nvPicPr>
          <p:cNvPr id="10" name="Picture 9" descr="Icon&#10;&#10;Description automatically generated">
            <a:extLst>
              <a:ext uri="{FF2B5EF4-FFF2-40B4-BE49-F238E27FC236}">
                <a16:creationId xmlns:a16="http://schemas.microsoft.com/office/drawing/2014/main" id="{CDD4B81D-1443-43E5-BBFF-82A188792B4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7607010" y="0"/>
            <a:ext cx="1549980" cy="609601"/>
          </a:xfrm>
          <a:prstGeom prst="rect">
            <a:avLst/>
          </a:prstGeom>
        </p:spPr>
      </p:pic>
      <p:sp>
        <p:nvSpPr>
          <p:cNvPr id="12" name="TextBox 11">
            <a:extLst>
              <a:ext uri="{FF2B5EF4-FFF2-40B4-BE49-F238E27FC236}">
                <a16:creationId xmlns:a16="http://schemas.microsoft.com/office/drawing/2014/main" id="{25F0BF10-1613-4E6F-8ED6-38AFDB7AD9AE}"/>
              </a:ext>
            </a:extLst>
          </p:cNvPr>
          <p:cNvSpPr txBox="1"/>
          <p:nvPr/>
        </p:nvSpPr>
        <p:spPr>
          <a:xfrm>
            <a:off x="27807678" y="906193"/>
            <a:ext cx="447009" cy="2031325"/>
          </a:xfrm>
          <a:prstGeom prst="rect">
            <a:avLst/>
          </a:prstGeom>
          <a:noFill/>
        </p:spPr>
        <p:txBody>
          <a:bodyPr wrap="square" rtlCol="0">
            <a:spAutoFit/>
          </a:bodyPr>
          <a:lstStyle/>
          <a:p>
            <a:r>
              <a:rPr lang="en-GB" sz="900">
                <a:hlinkClick r:id="rId3" tooltip="https://courses.lumenlearning.com/styleguide/chapter/quotation-marks/"/>
              </a:rPr>
              <a:t>This Photo</a:t>
            </a:r>
            <a:r>
              <a:rPr lang="en-GB" sz="900"/>
              <a:t> by Unknown Author is licensed under </a:t>
            </a:r>
            <a:r>
              <a:rPr lang="en-GB" sz="900">
                <a:hlinkClick r:id="rId4" tooltip="https://creativecommons.org/licenses/by-nc-sa/3.0/"/>
              </a:rPr>
              <a:t>CC BY-SA-NC</a:t>
            </a:r>
            <a:endParaRPr lang="en-GB" sz="900"/>
          </a:p>
        </p:txBody>
      </p:sp>
      <p:cxnSp>
        <p:nvCxnSpPr>
          <p:cNvPr id="6" name="Straight Arrow Connector 5">
            <a:extLst>
              <a:ext uri="{FF2B5EF4-FFF2-40B4-BE49-F238E27FC236}">
                <a16:creationId xmlns:a16="http://schemas.microsoft.com/office/drawing/2014/main" id="{31C35813-4CFA-4E0F-A2EA-89AB425971D7}"/>
              </a:ext>
            </a:extLst>
          </p:cNvPr>
          <p:cNvCxnSpPr/>
          <p:nvPr/>
        </p:nvCxnSpPr>
        <p:spPr>
          <a:xfrm>
            <a:off x="3455581" y="4763386"/>
            <a:ext cx="134150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8F494857-9683-4C67-9164-2568F5A6B730}"/>
              </a:ext>
            </a:extLst>
          </p:cNvPr>
          <p:cNvSpPr txBox="1"/>
          <p:nvPr/>
        </p:nvSpPr>
        <p:spPr>
          <a:xfrm>
            <a:off x="5164190" y="4444409"/>
            <a:ext cx="3139838" cy="1200329"/>
          </a:xfrm>
          <a:prstGeom prst="rect">
            <a:avLst/>
          </a:prstGeom>
          <a:noFill/>
        </p:spPr>
        <p:txBody>
          <a:bodyPr wrap="square" rtlCol="0">
            <a:spAutoFit/>
          </a:bodyPr>
          <a:lstStyle/>
          <a:p>
            <a:r>
              <a:rPr lang="en-GB">
                <a:latin typeface="Myriad Pro" panose="020B0503030403020204"/>
              </a:rPr>
              <a:t>Terminology</a:t>
            </a:r>
          </a:p>
          <a:p>
            <a:r>
              <a:rPr lang="en-GB">
                <a:latin typeface="Myriad Pro" panose="020B0503030403020204"/>
              </a:rPr>
              <a:t>PETREDC structure</a:t>
            </a:r>
          </a:p>
          <a:p>
            <a:r>
              <a:rPr lang="en-GB">
                <a:latin typeface="Myriad Pro" panose="020B0503030403020204"/>
              </a:rPr>
              <a:t>A personal response to the poem</a:t>
            </a:r>
          </a:p>
        </p:txBody>
      </p:sp>
    </p:spTree>
    <p:extLst>
      <p:ext uri="{BB962C8B-B14F-4D97-AF65-F5344CB8AC3E}">
        <p14:creationId xmlns:p14="http://schemas.microsoft.com/office/powerpoint/2010/main" val="1343865539"/>
      </p:ext>
    </p:extLst>
  </p:cSld>
  <p:clrMapOvr>
    <a:masterClrMapping/>
  </p:clrMapOvr>
  <mc:AlternateContent xmlns:mc="http://schemas.openxmlformats.org/markup-compatibility/2006" xmlns:p14="http://schemas.microsoft.com/office/powerpoint/2010/main">
    <mc:Choice Requires="p14">
      <p:transition spd="slow" p14:dur="2000" advTm="52163"/>
    </mc:Choice>
    <mc:Fallback xmlns="">
      <p:transition spd="slow" advTm="52163"/>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13D77-6688-4723-8F63-39B4545B0B97}"/>
              </a:ext>
            </a:extLst>
          </p:cNvPr>
          <p:cNvSpPr>
            <a:spLocks noGrp="1"/>
          </p:cNvSpPr>
          <p:nvPr>
            <p:ph type="title"/>
          </p:nvPr>
        </p:nvSpPr>
        <p:spPr>
          <a:xfrm>
            <a:off x="457200" y="877840"/>
            <a:ext cx="8229600" cy="1143000"/>
          </a:xfrm>
        </p:spPr>
        <p:txBody>
          <a:bodyPr/>
          <a:lstStyle/>
          <a:p>
            <a:r>
              <a:rPr lang="en-GB"/>
              <a:t>GCSE English Literature</a:t>
            </a:r>
          </a:p>
        </p:txBody>
      </p:sp>
      <p:sp>
        <p:nvSpPr>
          <p:cNvPr id="3" name="Content Placeholder 2">
            <a:extLst>
              <a:ext uri="{FF2B5EF4-FFF2-40B4-BE49-F238E27FC236}">
                <a16:creationId xmlns:a16="http://schemas.microsoft.com/office/drawing/2014/main" id="{BE215DE9-3D89-4E00-ABA5-137C277FEBA5}"/>
              </a:ext>
            </a:extLst>
          </p:cNvPr>
          <p:cNvSpPr>
            <a:spLocks noGrp="1"/>
          </p:cNvSpPr>
          <p:nvPr>
            <p:ph idx="1"/>
          </p:nvPr>
        </p:nvSpPr>
        <p:spPr>
          <a:xfrm>
            <a:off x="457200" y="2195624"/>
            <a:ext cx="8229600" cy="3700463"/>
          </a:xfrm>
        </p:spPr>
        <p:txBody>
          <a:bodyPr>
            <a:normAutofit fontScale="70000" lnSpcReduction="20000"/>
          </a:bodyPr>
          <a:lstStyle/>
          <a:p>
            <a:pPr>
              <a:lnSpc>
                <a:spcPct val="170000"/>
              </a:lnSpc>
            </a:pPr>
            <a:r>
              <a:rPr lang="en-GB" sz="3400">
                <a:latin typeface="Myriad Pro" panose="020B0503030403020204"/>
              </a:rPr>
              <a:t>Spend time learning a secure amount of quotations for each set text – practise makes permanent!</a:t>
            </a:r>
          </a:p>
          <a:p>
            <a:pPr>
              <a:lnSpc>
                <a:spcPct val="170000"/>
              </a:lnSpc>
            </a:pPr>
            <a:r>
              <a:rPr lang="en-GB" sz="3400">
                <a:latin typeface="Myriad Pro" panose="020B0503030403020204"/>
              </a:rPr>
              <a:t>You should be able to recall a minimum of 10 quotations per text.</a:t>
            </a:r>
          </a:p>
          <a:p>
            <a:pPr>
              <a:lnSpc>
                <a:spcPct val="170000"/>
              </a:lnSpc>
            </a:pPr>
            <a:r>
              <a:rPr lang="en-GB" sz="3400">
                <a:latin typeface="Myriad Pro" panose="020B0503030403020204"/>
              </a:rPr>
              <a:t>You should try and </a:t>
            </a:r>
            <a:r>
              <a:rPr lang="en-GB" sz="3400" b="1" i="1">
                <a:latin typeface="Myriad Pro" panose="020B0503030403020204"/>
              </a:rPr>
              <a:t>categorise these in to plot, themes, characters, and how these cross-over</a:t>
            </a:r>
            <a:r>
              <a:rPr lang="en-GB" sz="3400">
                <a:latin typeface="Myriad Pro" panose="020B0503030403020204"/>
              </a:rPr>
              <a:t>, </a:t>
            </a:r>
            <a:r>
              <a:rPr lang="en-GB" sz="3400" b="1">
                <a:solidFill>
                  <a:srgbClr val="FF0000"/>
                </a:solidFill>
                <a:latin typeface="Myriad Pro" panose="020B0503030403020204"/>
              </a:rPr>
              <a:t>as well as what to say about them</a:t>
            </a:r>
            <a:r>
              <a:rPr lang="en-GB" sz="3400">
                <a:latin typeface="Myriad Pro" panose="020B0503030403020204"/>
              </a:rPr>
              <a:t>. Choose carefully!</a:t>
            </a:r>
          </a:p>
          <a:p>
            <a:endParaRPr lang="en-GB"/>
          </a:p>
        </p:txBody>
      </p:sp>
      <p:pic>
        <p:nvPicPr>
          <p:cNvPr id="5" name="Picture 4" descr="Icon&#10;&#10;Description automatically generated">
            <a:extLst>
              <a:ext uri="{FF2B5EF4-FFF2-40B4-BE49-F238E27FC236}">
                <a16:creationId xmlns:a16="http://schemas.microsoft.com/office/drawing/2014/main" id="{9FEA0D58-2996-4FE5-AA8F-DCBDB358C35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6792974" y="92076"/>
            <a:ext cx="2351026" cy="924649"/>
          </a:xfrm>
          <a:prstGeom prst="rect">
            <a:avLst/>
          </a:prstGeom>
        </p:spPr>
      </p:pic>
      <p:sp>
        <p:nvSpPr>
          <p:cNvPr id="6" name="TextBox 5">
            <a:extLst>
              <a:ext uri="{FF2B5EF4-FFF2-40B4-BE49-F238E27FC236}">
                <a16:creationId xmlns:a16="http://schemas.microsoft.com/office/drawing/2014/main" id="{926668ED-3218-473E-AA8D-AD06D1135E30}"/>
              </a:ext>
            </a:extLst>
          </p:cNvPr>
          <p:cNvSpPr txBox="1"/>
          <p:nvPr/>
        </p:nvSpPr>
        <p:spPr>
          <a:xfrm>
            <a:off x="27807678" y="906193"/>
            <a:ext cx="447009" cy="2031325"/>
          </a:xfrm>
          <a:prstGeom prst="rect">
            <a:avLst/>
          </a:prstGeom>
          <a:noFill/>
        </p:spPr>
        <p:txBody>
          <a:bodyPr wrap="square" rtlCol="0">
            <a:spAutoFit/>
          </a:bodyPr>
          <a:lstStyle/>
          <a:p>
            <a:r>
              <a:rPr lang="en-GB" sz="900">
                <a:hlinkClick r:id="rId3" tooltip="https://courses.lumenlearning.com/styleguide/chapter/quotation-marks/"/>
              </a:rPr>
              <a:t>This Photo</a:t>
            </a:r>
            <a:r>
              <a:rPr lang="en-GB" sz="900"/>
              <a:t> by Unknown Author is licensed under </a:t>
            </a:r>
            <a:r>
              <a:rPr lang="en-GB" sz="900">
                <a:hlinkClick r:id="rId4" tooltip="https://creativecommons.org/licenses/by-nc-sa/3.0/"/>
              </a:rPr>
              <a:t>CC BY-SA-NC</a:t>
            </a:r>
            <a:endParaRPr lang="en-GB" sz="900"/>
          </a:p>
        </p:txBody>
      </p:sp>
    </p:spTree>
    <p:extLst>
      <p:ext uri="{BB962C8B-B14F-4D97-AF65-F5344CB8AC3E}">
        <p14:creationId xmlns:p14="http://schemas.microsoft.com/office/powerpoint/2010/main" val="431518492"/>
      </p:ext>
    </p:extLst>
  </p:cSld>
  <p:clrMapOvr>
    <a:masterClrMapping/>
  </p:clrMapOvr>
  <mc:AlternateContent xmlns:mc="http://schemas.openxmlformats.org/markup-compatibility/2006" xmlns:p14="http://schemas.microsoft.com/office/powerpoint/2010/main">
    <mc:Choice Requires="p14">
      <p:transition spd="slow" p14:dur="2000" advTm="36118"/>
    </mc:Choice>
    <mc:Fallback xmlns="">
      <p:transition spd="slow" advTm="36118"/>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74AAF-29DC-4A6A-8892-DC7B32C9EA2A}"/>
              </a:ext>
            </a:extLst>
          </p:cNvPr>
          <p:cNvSpPr>
            <a:spLocks noGrp="1"/>
          </p:cNvSpPr>
          <p:nvPr>
            <p:ph type="title"/>
          </p:nvPr>
        </p:nvSpPr>
        <p:spPr/>
        <p:txBody>
          <a:bodyPr/>
          <a:lstStyle/>
          <a:p>
            <a:r>
              <a:rPr lang="en-GB"/>
              <a:t>GCSE English Literature</a:t>
            </a:r>
          </a:p>
        </p:txBody>
      </p:sp>
      <p:sp>
        <p:nvSpPr>
          <p:cNvPr id="3" name="Content Placeholder 2">
            <a:extLst>
              <a:ext uri="{FF2B5EF4-FFF2-40B4-BE49-F238E27FC236}">
                <a16:creationId xmlns:a16="http://schemas.microsoft.com/office/drawing/2014/main" id="{C390497C-3347-4698-9861-281DC7002187}"/>
              </a:ext>
            </a:extLst>
          </p:cNvPr>
          <p:cNvSpPr>
            <a:spLocks noGrp="1"/>
          </p:cNvSpPr>
          <p:nvPr>
            <p:ph idx="1"/>
          </p:nvPr>
        </p:nvSpPr>
        <p:spPr/>
        <p:txBody>
          <a:bodyPr/>
          <a:lstStyle/>
          <a:p>
            <a:r>
              <a:rPr lang="en-GB" sz="2800">
                <a:latin typeface="Myriad pro"/>
              </a:rPr>
              <a:t>Build your confidence with writing at length…</a:t>
            </a:r>
          </a:p>
          <a:p>
            <a:endParaRPr lang="en-GB">
              <a:latin typeface="Myriad pro"/>
            </a:endParaRPr>
          </a:p>
          <a:p>
            <a:pPr marL="0" indent="0">
              <a:buNone/>
            </a:pPr>
            <a:endParaRPr lang="en-GB" sz="2800">
              <a:latin typeface="Myriad pro"/>
            </a:endParaRPr>
          </a:p>
          <a:p>
            <a:r>
              <a:rPr lang="en-GB" sz="2800">
                <a:latin typeface="Myriad pro"/>
              </a:rPr>
              <a:t>Do you know how to begin each part of our PETREDC? Learn sentence starters until you know them to help you speed up your writing to fit the demands of the exam timings. </a:t>
            </a:r>
            <a:endParaRPr lang="en-GB" sz="2800" b="1">
              <a:solidFill>
                <a:srgbClr val="FF0000"/>
              </a:solidFill>
              <a:latin typeface="Myriad pro"/>
            </a:endParaRPr>
          </a:p>
          <a:p>
            <a:endParaRPr lang="en-GB"/>
          </a:p>
        </p:txBody>
      </p:sp>
      <p:pic>
        <p:nvPicPr>
          <p:cNvPr id="5" name="Picture 4" descr="Icon&#10;&#10;Description automatically generated">
            <a:extLst>
              <a:ext uri="{FF2B5EF4-FFF2-40B4-BE49-F238E27FC236}">
                <a16:creationId xmlns:a16="http://schemas.microsoft.com/office/drawing/2014/main" id="{6E5E08A9-2EC4-4369-9913-A5C1C6F2AB3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7542028" y="60584"/>
            <a:ext cx="1512622" cy="594908"/>
          </a:xfrm>
          <a:prstGeom prst="rect">
            <a:avLst/>
          </a:prstGeom>
        </p:spPr>
      </p:pic>
      <p:sp>
        <p:nvSpPr>
          <p:cNvPr id="7" name="TextBox 6">
            <a:extLst>
              <a:ext uri="{FF2B5EF4-FFF2-40B4-BE49-F238E27FC236}">
                <a16:creationId xmlns:a16="http://schemas.microsoft.com/office/drawing/2014/main" id="{F1C6E629-449A-43F8-94BD-CEC289BA00F0}"/>
              </a:ext>
            </a:extLst>
          </p:cNvPr>
          <p:cNvSpPr txBox="1"/>
          <p:nvPr/>
        </p:nvSpPr>
        <p:spPr>
          <a:xfrm>
            <a:off x="27807678" y="906193"/>
            <a:ext cx="447009" cy="2031325"/>
          </a:xfrm>
          <a:prstGeom prst="rect">
            <a:avLst/>
          </a:prstGeom>
          <a:noFill/>
        </p:spPr>
        <p:txBody>
          <a:bodyPr wrap="square" rtlCol="0">
            <a:spAutoFit/>
          </a:bodyPr>
          <a:lstStyle/>
          <a:p>
            <a:r>
              <a:rPr lang="en-GB" sz="900">
                <a:hlinkClick r:id="rId5" tooltip="https://courses.lumenlearning.com/styleguide/chapter/quotation-marks/"/>
              </a:rPr>
              <a:t>This Photo</a:t>
            </a:r>
            <a:r>
              <a:rPr lang="en-GB" sz="900"/>
              <a:t> by Unknown Author is licensed under </a:t>
            </a:r>
            <a:r>
              <a:rPr lang="en-GB" sz="900">
                <a:hlinkClick r:id="rId6" tooltip="https://creativecommons.org/licenses/by-nc-sa/3.0/"/>
              </a:rPr>
              <a:t>CC BY-SA-NC</a:t>
            </a:r>
            <a:endParaRPr lang="en-GB" sz="900"/>
          </a:p>
        </p:txBody>
      </p:sp>
    </p:spTree>
    <p:extLst>
      <p:ext uri="{BB962C8B-B14F-4D97-AF65-F5344CB8AC3E}">
        <p14:creationId xmlns:p14="http://schemas.microsoft.com/office/powerpoint/2010/main" val="3647647513"/>
      </p:ext>
    </p:extLst>
  </p:cSld>
  <p:clrMapOvr>
    <a:masterClrMapping/>
  </p:clrMapOvr>
  <mc:AlternateContent xmlns:mc="http://schemas.openxmlformats.org/markup-compatibility/2006" xmlns:p14="http://schemas.microsoft.com/office/powerpoint/2010/main">
    <mc:Choice Requires="p14">
      <p:transition spd="slow" p14:dur="2000" advTm="19492"/>
    </mc:Choice>
    <mc:Fallback xmlns="">
      <p:transition spd="slow" advTm="19492"/>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1F1FB-EA4D-43C3-9DA8-EE750D49600A}"/>
              </a:ext>
            </a:extLst>
          </p:cNvPr>
          <p:cNvSpPr>
            <a:spLocks noGrp="1"/>
          </p:cNvSpPr>
          <p:nvPr>
            <p:ph type="title"/>
          </p:nvPr>
        </p:nvSpPr>
        <p:spPr/>
        <p:txBody>
          <a:bodyPr/>
          <a:lstStyle/>
          <a:p>
            <a:r>
              <a:rPr lang="en-GB"/>
              <a:t>GCSE English Literature</a:t>
            </a:r>
          </a:p>
        </p:txBody>
      </p:sp>
      <p:sp>
        <p:nvSpPr>
          <p:cNvPr id="3" name="Content Placeholder 2">
            <a:extLst>
              <a:ext uri="{FF2B5EF4-FFF2-40B4-BE49-F238E27FC236}">
                <a16:creationId xmlns:a16="http://schemas.microsoft.com/office/drawing/2014/main" id="{DA9F6839-C6E4-4AD4-83A6-5DB9DFE1AF29}"/>
              </a:ext>
            </a:extLst>
          </p:cNvPr>
          <p:cNvSpPr>
            <a:spLocks noGrp="1"/>
          </p:cNvSpPr>
          <p:nvPr>
            <p:ph idx="1"/>
          </p:nvPr>
        </p:nvSpPr>
        <p:spPr/>
        <p:txBody>
          <a:bodyPr/>
          <a:lstStyle/>
          <a:p>
            <a:r>
              <a:rPr lang="en-GB" sz="2400" b="1" i="1" u="sng"/>
              <a:t>Always</a:t>
            </a:r>
            <a:r>
              <a:rPr lang="en-GB" sz="2400"/>
              <a:t> have an exam question in mind when revising for Literature.</a:t>
            </a:r>
          </a:p>
          <a:p>
            <a:r>
              <a:rPr lang="en-GB" sz="2400"/>
              <a:t>Planning and writing – timing yourself – is one of the most effective revision strategies</a:t>
            </a:r>
          </a:p>
          <a:p>
            <a:endParaRPr lang="en-GB" sz="2400"/>
          </a:p>
          <a:p>
            <a:r>
              <a:rPr lang="en-GB" sz="2400"/>
              <a:t>You could create a ‘lucky dip’ bag e.g.</a:t>
            </a:r>
          </a:p>
          <a:p>
            <a:endParaRPr lang="en-GB" sz="2400"/>
          </a:p>
          <a:p>
            <a:r>
              <a:rPr lang="en-GB" sz="2400"/>
              <a:t>‘Eric’ from one bag and ‘Generation gaps’ from another</a:t>
            </a:r>
          </a:p>
          <a:p>
            <a:endParaRPr lang="en-GB" sz="2400"/>
          </a:p>
        </p:txBody>
      </p:sp>
      <p:pic>
        <p:nvPicPr>
          <p:cNvPr id="5" name="Picture 4" descr="Icon&#10;&#10;Description automatically generated">
            <a:extLst>
              <a:ext uri="{FF2B5EF4-FFF2-40B4-BE49-F238E27FC236}">
                <a16:creationId xmlns:a16="http://schemas.microsoft.com/office/drawing/2014/main" id="{D5348A75-B668-4700-B858-9E453BA75BEA}"/>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7607010" y="18054"/>
            <a:ext cx="1549980" cy="609601"/>
          </a:xfrm>
          <a:prstGeom prst="rect">
            <a:avLst/>
          </a:prstGeom>
        </p:spPr>
      </p:pic>
      <p:sp>
        <p:nvSpPr>
          <p:cNvPr id="7" name="TextBox 6">
            <a:extLst>
              <a:ext uri="{FF2B5EF4-FFF2-40B4-BE49-F238E27FC236}">
                <a16:creationId xmlns:a16="http://schemas.microsoft.com/office/drawing/2014/main" id="{CEE06506-937D-4473-A36A-72E0702835F0}"/>
              </a:ext>
            </a:extLst>
          </p:cNvPr>
          <p:cNvSpPr txBox="1"/>
          <p:nvPr/>
        </p:nvSpPr>
        <p:spPr>
          <a:xfrm>
            <a:off x="27807678" y="906193"/>
            <a:ext cx="447009" cy="2031325"/>
          </a:xfrm>
          <a:prstGeom prst="rect">
            <a:avLst/>
          </a:prstGeom>
          <a:noFill/>
        </p:spPr>
        <p:txBody>
          <a:bodyPr wrap="square" rtlCol="0">
            <a:spAutoFit/>
          </a:bodyPr>
          <a:lstStyle/>
          <a:p>
            <a:r>
              <a:rPr lang="en-GB" sz="900">
                <a:hlinkClick r:id="rId3" tooltip="https://courses.lumenlearning.com/styleguide/chapter/quotation-marks/"/>
              </a:rPr>
              <a:t>This Photo</a:t>
            </a:r>
            <a:r>
              <a:rPr lang="en-GB" sz="900"/>
              <a:t> by Unknown Author is licensed under </a:t>
            </a:r>
            <a:r>
              <a:rPr lang="en-GB" sz="900">
                <a:hlinkClick r:id="rId4" tooltip="https://creativecommons.org/licenses/by-nc-sa/3.0/"/>
              </a:rPr>
              <a:t>CC BY-SA-NC</a:t>
            </a:r>
            <a:endParaRPr lang="en-GB" sz="900"/>
          </a:p>
        </p:txBody>
      </p:sp>
    </p:spTree>
    <p:extLst>
      <p:ext uri="{BB962C8B-B14F-4D97-AF65-F5344CB8AC3E}">
        <p14:creationId xmlns:p14="http://schemas.microsoft.com/office/powerpoint/2010/main" val="1297049902"/>
      </p:ext>
    </p:extLst>
  </p:cSld>
  <p:clrMapOvr>
    <a:masterClrMapping/>
  </p:clrMapOvr>
  <mc:AlternateContent xmlns:mc="http://schemas.openxmlformats.org/markup-compatibility/2006" xmlns:p14="http://schemas.microsoft.com/office/powerpoint/2010/main">
    <mc:Choice Requires="p14">
      <p:transition spd="slow" p14:dur="2000" advTm="33122"/>
    </mc:Choice>
    <mc:Fallback xmlns="">
      <p:transition spd="slow" advTm="33122"/>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18B9F-AD17-4764-A9C4-E26EC4DCBD33}"/>
              </a:ext>
            </a:extLst>
          </p:cNvPr>
          <p:cNvSpPr>
            <a:spLocks noGrp="1"/>
          </p:cNvSpPr>
          <p:nvPr>
            <p:ph type="title"/>
          </p:nvPr>
        </p:nvSpPr>
        <p:spPr/>
        <p:txBody>
          <a:bodyPr/>
          <a:lstStyle/>
          <a:p>
            <a:r>
              <a:rPr lang="en-GB"/>
              <a:t>A typical revision hour of English Literature</a:t>
            </a:r>
          </a:p>
        </p:txBody>
      </p:sp>
      <p:sp>
        <p:nvSpPr>
          <p:cNvPr id="3" name="Content Placeholder 2">
            <a:extLst>
              <a:ext uri="{FF2B5EF4-FFF2-40B4-BE49-F238E27FC236}">
                <a16:creationId xmlns:a16="http://schemas.microsoft.com/office/drawing/2014/main" id="{3C77FFD2-53A7-4568-A80C-FEB68C1C496C}"/>
              </a:ext>
            </a:extLst>
          </p:cNvPr>
          <p:cNvSpPr>
            <a:spLocks noGrp="1"/>
          </p:cNvSpPr>
          <p:nvPr>
            <p:ph idx="1"/>
          </p:nvPr>
        </p:nvSpPr>
        <p:spPr/>
        <p:txBody>
          <a:bodyPr/>
          <a:lstStyle/>
          <a:p>
            <a:endParaRPr lang="en-GB"/>
          </a:p>
        </p:txBody>
      </p:sp>
      <p:pic>
        <p:nvPicPr>
          <p:cNvPr id="7" name="Picture 6">
            <a:extLst>
              <a:ext uri="{FF2B5EF4-FFF2-40B4-BE49-F238E27FC236}">
                <a16:creationId xmlns:a16="http://schemas.microsoft.com/office/drawing/2014/main" id="{5500381C-AA49-4A4A-B025-242C44EBEE41}"/>
              </a:ext>
            </a:extLst>
          </p:cNvPr>
          <p:cNvPicPr>
            <a:picLocks noChangeAspect="1"/>
          </p:cNvPicPr>
          <p:nvPr/>
        </p:nvPicPr>
        <p:blipFill rotWithShape="1">
          <a:blip r:embed="rId2"/>
          <a:srcRect l="25000" t="31525" r="13750" b="13214"/>
          <a:stretch/>
        </p:blipFill>
        <p:spPr>
          <a:xfrm>
            <a:off x="457200" y="1734345"/>
            <a:ext cx="8437418" cy="4279899"/>
          </a:xfrm>
          <a:prstGeom prst="rect">
            <a:avLst/>
          </a:prstGeom>
        </p:spPr>
      </p:pic>
    </p:spTree>
    <p:extLst>
      <p:ext uri="{BB962C8B-B14F-4D97-AF65-F5344CB8AC3E}">
        <p14:creationId xmlns:p14="http://schemas.microsoft.com/office/powerpoint/2010/main" val="3033651771"/>
      </p:ext>
    </p:extLst>
  </p:cSld>
  <p:clrMapOvr>
    <a:masterClrMapping/>
  </p:clrMapOvr>
  <mc:AlternateContent xmlns:mc="http://schemas.openxmlformats.org/markup-compatibility/2006" xmlns:p14="http://schemas.microsoft.com/office/powerpoint/2010/main">
    <mc:Choice Requires="p14">
      <p:transition spd="slow" p14:dur="2000" advTm="124263"/>
    </mc:Choice>
    <mc:Fallback xmlns="">
      <p:transition spd="slow" advTm="12426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1D993B9-0D5D-41A9-A3B0-A614164F4CB4}"/>
              </a:ext>
            </a:extLst>
          </p:cNvPr>
          <p:cNvSpPr txBox="1"/>
          <p:nvPr/>
        </p:nvSpPr>
        <p:spPr>
          <a:xfrm>
            <a:off x="404037" y="1180214"/>
            <a:ext cx="7347098" cy="4370427"/>
          </a:xfrm>
          <a:prstGeom prst="rect">
            <a:avLst/>
          </a:prstGeom>
          <a:noFill/>
        </p:spPr>
        <p:txBody>
          <a:bodyPr wrap="square" lIns="91440" tIns="45720" rIns="91440" bIns="45720" rtlCol="0" anchor="t">
            <a:spAutoFit/>
          </a:bodyPr>
          <a:lstStyle/>
          <a:p>
            <a:r>
              <a:rPr lang="en-GB" sz="3600" dirty="0"/>
              <a:t>Welcome!</a:t>
            </a:r>
          </a:p>
          <a:p>
            <a:endParaRPr lang="en-GB" sz="2800" dirty="0"/>
          </a:p>
          <a:p>
            <a:pPr marL="285750" indent="-285750">
              <a:buFontTx/>
              <a:buChar char="-"/>
            </a:pPr>
            <a:r>
              <a:rPr lang="en-GB" sz="2800" dirty="0"/>
              <a:t>What will the exams look like?</a:t>
            </a:r>
          </a:p>
          <a:p>
            <a:pPr marL="285750" indent="-285750">
              <a:buFontTx/>
              <a:buChar char="-"/>
            </a:pPr>
            <a:r>
              <a:rPr lang="en-GB" sz="2800" dirty="0"/>
              <a:t>What does revision look like in English?</a:t>
            </a:r>
          </a:p>
          <a:p>
            <a:pPr marL="285750" indent="-285750">
              <a:buFontTx/>
              <a:buChar char="-"/>
            </a:pPr>
            <a:r>
              <a:rPr lang="en-GB" sz="2800" dirty="0"/>
              <a:t>How can I help as a parent?</a:t>
            </a:r>
          </a:p>
          <a:p>
            <a:pPr marL="285750" indent="-285750">
              <a:buChar char="-"/>
            </a:pPr>
            <a:endParaRPr lang="en-GB" sz="2800" dirty="0"/>
          </a:p>
          <a:p>
            <a:pPr marL="285750" indent="-285750">
              <a:buFontTx/>
              <a:buChar char="-"/>
            </a:pPr>
            <a:r>
              <a:rPr lang="en-GB" sz="2800" dirty="0">
                <a:highlight>
                  <a:srgbClr val="FFFF00"/>
                </a:highlight>
              </a:rPr>
              <a:t>Revision resources in student folders AND on Teams page areas (11En1, 11En2, </a:t>
            </a:r>
            <a:r>
              <a:rPr lang="en-GB" sz="2800" dirty="0" smtClean="0">
                <a:highlight>
                  <a:srgbClr val="FFFF00"/>
                </a:highlight>
              </a:rPr>
              <a:t>11En4)</a:t>
            </a:r>
            <a:endParaRPr lang="en-GB" sz="2800" dirty="0">
              <a:highlight>
                <a:srgbClr val="FFFF00"/>
              </a:highlight>
            </a:endParaRPr>
          </a:p>
          <a:p>
            <a:pPr marL="285750" indent="-285750">
              <a:buFontTx/>
              <a:buChar char="-"/>
            </a:pPr>
            <a:endParaRPr lang="en-GB" dirty="0"/>
          </a:p>
        </p:txBody>
      </p:sp>
    </p:spTree>
    <p:extLst>
      <p:ext uri="{BB962C8B-B14F-4D97-AF65-F5344CB8AC3E}">
        <p14:creationId xmlns:p14="http://schemas.microsoft.com/office/powerpoint/2010/main" val="38539169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61EA9-1EF2-4F12-8471-AC8631D99CAB}"/>
              </a:ext>
            </a:extLst>
          </p:cNvPr>
          <p:cNvSpPr>
            <a:spLocks noGrp="1"/>
          </p:cNvSpPr>
          <p:nvPr>
            <p:ph type="title"/>
          </p:nvPr>
        </p:nvSpPr>
        <p:spPr/>
        <p:txBody>
          <a:bodyPr/>
          <a:lstStyle/>
          <a:p>
            <a:r>
              <a:rPr lang="en-GB">
                <a:ea typeface="ＭＳ Ｐゴシック"/>
              </a:rPr>
              <a:t>Useful links/info </a:t>
            </a:r>
            <a:endParaRPr lang="en-GB"/>
          </a:p>
        </p:txBody>
      </p:sp>
      <p:sp>
        <p:nvSpPr>
          <p:cNvPr id="3" name="Content Placeholder 2">
            <a:extLst>
              <a:ext uri="{FF2B5EF4-FFF2-40B4-BE49-F238E27FC236}">
                <a16:creationId xmlns:a16="http://schemas.microsoft.com/office/drawing/2014/main" id="{8E0A2D6B-1EAC-49FC-93EB-5AE2A5A69C8C}"/>
              </a:ext>
            </a:extLst>
          </p:cNvPr>
          <p:cNvSpPr>
            <a:spLocks noGrp="1"/>
          </p:cNvSpPr>
          <p:nvPr>
            <p:ph idx="1"/>
          </p:nvPr>
        </p:nvSpPr>
        <p:spPr>
          <a:xfrm>
            <a:off x="457200" y="1183257"/>
            <a:ext cx="8229600" cy="3700463"/>
          </a:xfrm>
        </p:spPr>
        <p:txBody>
          <a:bodyPr/>
          <a:lstStyle/>
          <a:p>
            <a:r>
              <a:rPr lang="en-GB">
                <a:ea typeface="ＭＳ Ｐゴシック"/>
              </a:rPr>
              <a:t>Mr Bruff (English teacher/YouTube videos)</a:t>
            </a:r>
          </a:p>
          <a:p>
            <a:r>
              <a:rPr lang="en-GB"/>
              <a:t>BBC Bitesize for some revision of the basics for Literature</a:t>
            </a:r>
          </a:p>
          <a:p>
            <a:r>
              <a:rPr lang="en-GB"/>
              <a:t>Seneca Learning </a:t>
            </a:r>
          </a:p>
          <a:p>
            <a:r>
              <a:rPr lang="en-GB"/>
              <a:t>English Intervention – Mondays 3-4pm</a:t>
            </a:r>
          </a:p>
          <a:p>
            <a:r>
              <a:rPr lang="en-GB">
                <a:ea typeface="ＭＳ Ｐゴシック"/>
              </a:rPr>
              <a:t>Revision folders </a:t>
            </a:r>
          </a:p>
          <a:p>
            <a:r>
              <a:rPr lang="en-GB"/>
              <a:t>Speak to your English teacher if you need any further help.</a:t>
            </a:r>
          </a:p>
        </p:txBody>
      </p:sp>
    </p:spTree>
    <p:extLst>
      <p:ext uri="{BB962C8B-B14F-4D97-AF65-F5344CB8AC3E}">
        <p14:creationId xmlns:p14="http://schemas.microsoft.com/office/powerpoint/2010/main" val="3433682080"/>
      </p:ext>
    </p:extLst>
  </p:cSld>
  <p:clrMapOvr>
    <a:masterClrMapping/>
  </p:clrMapOvr>
  <mc:AlternateContent xmlns:mc="http://schemas.openxmlformats.org/markup-compatibility/2006" xmlns:p14="http://schemas.microsoft.com/office/powerpoint/2010/main">
    <mc:Choice Requires="p14">
      <p:transition spd="slow" p14:dur="2000" advTm="38257"/>
    </mc:Choice>
    <mc:Fallback xmlns="">
      <p:transition spd="slow" advTm="38257"/>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43BB8-18C0-46FC-8548-53965BC80251}"/>
              </a:ext>
            </a:extLst>
          </p:cNvPr>
          <p:cNvSpPr>
            <a:spLocks noGrp="1"/>
          </p:cNvSpPr>
          <p:nvPr>
            <p:ph type="title"/>
          </p:nvPr>
        </p:nvSpPr>
        <p:spPr>
          <a:xfrm>
            <a:off x="5522053" y="274638"/>
            <a:ext cx="3164747" cy="817927"/>
          </a:xfrm>
        </p:spPr>
        <p:txBody>
          <a:bodyPr/>
          <a:lstStyle/>
          <a:p>
            <a:r>
              <a:rPr lang="en-GB">
                <a:ea typeface="ＭＳ Ｐゴシック"/>
              </a:rPr>
              <a:t>Mix it up...</a:t>
            </a:r>
          </a:p>
        </p:txBody>
      </p:sp>
      <p:sp>
        <p:nvSpPr>
          <p:cNvPr id="3" name="Content Placeholder 2">
            <a:extLst>
              <a:ext uri="{FF2B5EF4-FFF2-40B4-BE49-F238E27FC236}">
                <a16:creationId xmlns:a16="http://schemas.microsoft.com/office/drawing/2014/main" id="{A449EF72-341E-4E44-A8C8-0267EB61CAB5}"/>
              </a:ext>
            </a:extLst>
          </p:cNvPr>
          <p:cNvSpPr>
            <a:spLocks noGrp="1"/>
          </p:cNvSpPr>
          <p:nvPr>
            <p:ph sz="half" idx="1"/>
          </p:nvPr>
        </p:nvSpPr>
        <p:spPr>
          <a:xfrm>
            <a:off x="403906" y="241246"/>
            <a:ext cx="4038600" cy="4525963"/>
          </a:xfrm>
        </p:spPr>
        <p:txBody>
          <a:bodyPr/>
          <a:lstStyle/>
          <a:p>
            <a:pPr marL="0" indent="0">
              <a:buNone/>
            </a:pPr>
            <a:endParaRPr lang="en-GB" sz="2400" b="1" u="sng">
              <a:ea typeface="ＭＳ Ｐゴシック"/>
            </a:endParaRPr>
          </a:p>
          <a:p>
            <a:r>
              <a:rPr lang="en-GB" sz="2400">
                <a:ea typeface="ＭＳ Ｐゴシック"/>
              </a:rPr>
              <a:t>Quiz/elaborate</a:t>
            </a:r>
            <a:endParaRPr lang="en-GB" sz="2400"/>
          </a:p>
          <a:p>
            <a:r>
              <a:rPr lang="en-GB" sz="2400">
                <a:ea typeface="ＭＳ Ｐゴシック"/>
              </a:rPr>
              <a:t>Summarising chapters/key scenes and moments</a:t>
            </a:r>
            <a:endParaRPr lang="en-GB" sz="2400"/>
          </a:p>
          <a:p>
            <a:r>
              <a:rPr lang="en-GB" sz="2400">
                <a:ea typeface="ＭＳ Ｐゴシック"/>
              </a:rPr>
              <a:t>'Blind and timed' annotation of taught extracts </a:t>
            </a:r>
          </a:p>
          <a:p>
            <a:r>
              <a:rPr lang="en-GB" sz="2400">
                <a:ea typeface="ＭＳ Ｐゴシック"/>
              </a:rPr>
              <a:t>'Exploding quotations' quickly</a:t>
            </a:r>
          </a:p>
          <a:p>
            <a:endParaRPr lang="en-GB" sz="2400"/>
          </a:p>
          <a:p>
            <a:endParaRPr lang="en-GB" sz="2400"/>
          </a:p>
        </p:txBody>
      </p:sp>
      <p:sp>
        <p:nvSpPr>
          <p:cNvPr id="4" name="Content Placeholder 3">
            <a:extLst>
              <a:ext uri="{FF2B5EF4-FFF2-40B4-BE49-F238E27FC236}">
                <a16:creationId xmlns:a16="http://schemas.microsoft.com/office/drawing/2014/main" id="{495CF61F-993F-4862-B80E-06F8ABB70E0B}"/>
              </a:ext>
            </a:extLst>
          </p:cNvPr>
          <p:cNvSpPr>
            <a:spLocks noGrp="1"/>
          </p:cNvSpPr>
          <p:nvPr>
            <p:ph sz="half" idx="2"/>
          </p:nvPr>
        </p:nvSpPr>
        <p:spPr>
          <a:xfrm>
            <a:off x="4564310" y="1243668"/>
            <a:ext cx="4468535" cy="5354375"/>
          </a:xfrm>
        </p:spPr>
        <p:txBody>
          <a:bodyPr/>
          <a:lstStyle/>
          <a:p>
            <a:pPr marL="0" indent="0">
              <a:buNone/>
            </a:pPr>
            <a:endParaRPr lang="en-GB" b="1" u="sng"/>
          </a:p>
          <a:p>
            <a:r>
              <a:rPr lang="en-GB">
                <a:ea typeface="ＭＳ Ｐゴシック"/>
              </a:rPr>
              <a:t>Regular question/paper practice</a:t>
            </a:r>
          </a:p>
          <a:p>
            <a:r>
              <a:rPr lang="en-GB">
                <a:ea typeface="ＭＳ Ｐゴシック"/>
              </a:rPr>
              <a:t>Replicating the demands of the exam – timings and expectations</a:t>
            </a:r>
          </a:p>
          <a:p>
            <a:r>
              <a:rPr lang="en-GB">
                <a:ea typeface="ＭＳ Ｐゴシック"/>
              </a:rPr>
              <a:t>Re-writing previous essays to improve them, based on feedback</a:t>
            </a:r>
          </a:p>
          <a:p>
            <a:pPr marL="0" indent="0">
              <a:buNone/>
            </a:pPr>
            <a:endParaRPr lang="en-GB">
              <a:ea typeface="ＭＳ Ｐゴシック"/>
            </a:endParaRPr>
          </a:p>
          <a:p>
            <a:endParaRPr lang="en-GB">
              <a:ea typeface="ＭＳ Ｐゴシック"/>
            </a:endParaRPr>
          </a:p>
        </p:txBody>
      </p:sp>
      <p:sp>
        <p:nvSpPr>
          <p:cNvPr id="5" name="TextBox 4">
            <a:extLst>
              <a:ext uri="{FF2B5EF4-FFF2-40B4-BE49-F238E27FC236}">
                <a16:creationId xmlns:a16="http://schemas.microsoft.com/office/drawing/2014/main" id="{C0DD64AA-34F4-4D30-89E1-3405E26D4D12}"/>
              </a:ext>
            </a:extLst>
          </p:cNvPr>
          <p:cNvSpPr txBox="1"/>
          <p:nvPr/>
        </p:nvSpPr>
        <p:spPr>
          <a:xfrm>
            <a:off x="282102" y="4805463"/>
            <a:ext cx="435799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GB">
                <a:highlight>
                  <a:srgbClr val="FFFF00"/>
                </a:highlight>
              </a:rPr>
              <a:t>Creating a timetable in relation to revisiting of the topics</a:t>
            </a:r>
          </a:p>
          <a:p>
            <a:r>
              <a:rPr lang="en-GB">
                <a:highlight>
                  <a:srgbClr val="FFFF00"/>
                </a:highlight>
              </a:rPr>
              <a:t>Materials around the house- where can the visual resources be viewed regularly? What kind of study space is this happening in?</a:t>
            </a:r>
          </a:p>
        </p:txBody>
      </p:sp>
    </p:spTree>
    <p:extLst>
      <p:ext uri="{BB962C8B-B14F-4D97-AF65-F5344CB8AC3E}">
        <p14:creationId xmlns:p14="http://schemas.microsoft.com/office/powerpoint/2010/main" val="893465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8638F1-2F6C-4CE2-B15B-ACC8AB05E5FF}"/>
              </a:ext>
            </a:extLst>
          </p:cNvPr>
          <p:cNvSpPr txBox="1"/>
          <p:nvPr/>
        </p:nvSpPr>
        <p:spPr>
          <a:xfrm>
            <a:off x="1311595" y="513599"/>
            <a:ext cx="6520810"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u="sng">
                <a:highlight>
                  <a:srgbClr val="FFFF00"/>
                </a:highlight>
              </a:rPr>
              <a:t>Misconceptions around Revision</a:t>
            </a:r>
          </a:p>
          <a:p>
            <a:pPr algn="ctr"/>
            <a:endParaRPr lang="en-GB" sz="2400"/>
          </a:p>
          <a:p>
            <a:r>
              <a:rPr lang="en-GB" sz="2400"/>
              <a:t>Don’t waste time making notes look too pretty</a:t>
            </a:r>
          </a:p>
          <a:p>
            <a:endParaRPr lang="en-GB" sz="2400"/>
          </a:p>
          <a:p>
            <a:r>
              <a:rPr lang="en-GB" sz="2400"/>
              <a:t>Don’t just copy knowledge out in lists or spider diagrams- there needs to be processing and reflection</a:t>
            </a:r>
          </a:p>
          <a:p>
            <a:endParaRPr lang="en-GB" sz="2400"/>
          </a:p>
          <a:p>
            <a:r>
              <a:rPr lang="en-GB" sz="2400"/>
              <a:t>Don’t think doing it once is enough- Do therefore check over materials after completion- transfer can sometimes allow for error in content and spelling- don’t undo the good work already done.</a:t>
            </a:r>
          </a:p>
        </p:txBody>
      </p:sp>
    </p:spTree>
    <p:extLst>
      <p:ext uri="{BB962C8B-B14F-4D97-AF65-F5344CB8AC3E}">
        <p14:creationId xmlns:p14="http://schemas.microsoft.com/office/powerpoint/2010/main" val="39786394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1A519-4770-4E1A-BD28-AB7763AE314F}"/>
              </a:ext>
            </a:extLst>
          </p:cNvPr>
          <p:cNvSpPr>
            <a:spLocks noGrp="1"/>
          </p:cNvSpPr>
          <p:nvPr>
            <p:ph type="title"/>
          </p:nvPr>
        </p:nvSpPr>
        <p:spPr/>
        <p:txBody>
          <a:bodyPr/>
          <a:lstStyle/>
          <a:p>
            <a:r>
              <a:rPr lang="en-GB">
                <a:ea typeface="ＭＳ Ｐゴシック"/>
              </a:rPr>
              <a:t>Quick-wins and practical starting points</a:t>
            </a:r>
            <a:endParaRPr lang="en-US"/>
          </a:p>
        </p:txBody>
      </p:sp>
      <p:sp>
        <p:nvSpPr>
          <p:cNvPr id="3" name="Content Placeholder 2">
            <a:extLst>
              <a:ext uri="{FF2B5EF4-FFF2-40B4-BE49-F238E27FC236}">
                <a16:creationId xmlns:a16="http://schemas.microsoft.com/office/drawing/2014/main" id="{A722C3CC-8296-4A63-B9BD-42918A54AD1D}"/>
              </a:ext>
            </a:extLst>
          </p:cNvPr>
          <p:cNvSpPr>
            <a:spLocks noGrp="1"/>
          </p:cNvSpPr>
          <p:nvPr>
            <p:ph idx="1"/>
          </p:nvPr>
        </p:nvSpPr>
        <p:spPr>
          <a:xfrm>
            <a:off x="457200" y="1600200"/>
            <a:ext cx="8229600" cy="4983162"/>
          </a:xfrm>
          <a:solidFill>
            <a:schemeClr val="bg1"/>
          </a:solidFill>
        </p:spPr>
        <p:txBody>
          <a:bodyPr/>
          <a:lstStyle/>
          <a:p>
            <a:r>
              <a:rPr lang="en-GB">
                <a:latin typeface="Rockwell"/>
                <a:ea typeface="ＭＳ Ｐゴシック"/>
              </a:rPr>
              <a:t>Make best use of lessons and the teacher time we have left</a:t>
            </a:r>
          </a:p>
          <a:p>
            <a:r>
              <a:rPr lang="en-GB">
                <a:latin typeface="Rockwell"/>
                <a:ea typeface="ＭＳ Ｐゴシック"/>
              </a:rPr>
              <a:t>Complete all homework tasks set</a:t>
            </a:r>
          </a:p>
          <a:p>
            <a:r>
              <a:rPr lang="en-GB">
                <a:latin typeface="Rockwell"/>
                <a:ea typeface="ＭＳ Ｐゴシック"/>
              </a:rPr>
              <a:t>Establish a revision timetable – in-school frees, especially, need using productively </a:t>
            </a:r>
          </a:p>
          <a:p>
            <a:r>
              <a:rPr lang="en-GB">
                <a:latin typeface="Rockwell"/>
                <a:ea typeface="ＭＳ Ｐゴシック"/>
              </a:rPr>
              <a:t>Identify any barriers to revision and try and address these – phone in the bread-bin?!</a:t>
            </a:r>
          </a:p>
        </p:txBody>
      </p:sp>
    </p:spTree>
    <p:extLst>
      <p:ext uri="{BB962C8B-B14F-4D97-AF65-F5344CB8AC3E}">
        <p14:creationId xmlns:p14="http://schemas.microsoft.com/office/powerpoint/2010/main" val="20730120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1A519-4770-4E1A-BD28-AB7763AE314F}"/>
              </a:ext>
            </a:extLst>
          </p:cNvPr>
          <p:cNvSpPr>
            <a:spLocks noGrp="1"/>
          </p:cNvSpPr>
          <p:nvPr>
            <p:ph type="title"/>
          </p:nvPr>
        </p:nvSpPr>
        <p:spPr/>
        <p:txBody>
          <a:bodyPr/>
          <a:lstStyle/>
          <a:p>
            <a:r>
              <a:rPr lang="en-GB">
                <a:ea typeface="ＭＳ Ｐゴシック"/>
              </a:rPr>
              <a:t>Quick-wins and practical starting points</a:t>
            </a:r>
            <a:endParaRPr lang="en-GB"/>
          </a:p>
        </p:txBody>
      </p:sp>
      <p:sp>
        <p:nvSpPr>
          <p:cNvPr id="3" name="Content Placeholder 2">
            <a:extLst>
              <a:ext uri="{FF2B5EF4-FFF2-40B4-BE49-F238E27FC236}">
                <a16:creationId xmlns:a16="http://schemas.microsoft.com/office/drawing/2014/main" id="{A722C3CC-8296-4A63-B9BD-42918A54AD1D}"/>
              </a:ext>
            </a:extLst>
          </p:cNvPr>
          <p:cNvSpPr>
            <a:spLocks noGrp="1"/>
          </p:cNvSpPr>
          <p:nvPr>
            <p:ph idx="1"/>
          </p:nvPr>
        </p:nvSpPr>
        <p:spPr>
          <a:xfrm>
            <a:off x="457200" y="1600200"/>
            <a:ext cx="8229600" cy="4172343"/>
          </a:xfrm>
        </p:spPr>
        <p:txBody>
          <a:bodyPr/>
          <a:lstStyle/>
          <a:p>
            <a:r>
              <a:rPr lang="en-GB" sz="2800">
                <a:latin typeface="Rockwell"/>
                <a:ea typeface="ＭＳ Ｐゴシック"/>
              </a:rPr>
              <a:t>Re-read the set texts (audiobooks, film versions are helpful, too!) </a:t>
            </a:r>
          </a:p>
          <a:p>
            <a:r>
              <a:rPr lang="en-GB" sz="2800">
                <a:latin typeface="Rockwell"/>
                <a:ea typeface="ＭＳ Ｐゴシック"/>
              </a:rPr>
              <a:t>Find all previous exercise books and ensure they are organised </a:t>
            </a:r>
            <a:endParaRPr lang="en-US" sz="2800">
              <a:latin typeface="Rockwell"/>
              <a:ea typeface="ＭＳ Ｐゴシック"/>
            </a:endParaRPr>
          </a:p>
          <a:p>
            <a:r>
              <a:rPr lang="en-GB" sz="2800">
                <a:latin typeface="Rockwell"/>
                <a:ea typeface="ＭＳ Ｐゴシック"/>
              </a:rPr>
              <a:t>Organise your notes/exercise books into Papers and Sections – file-dividers and post-it tabs </a:t>
            </a:r>
            <a:endParaRPr lang="en-US" sz="2800">
              <a:latin typeface="Rockwell"/>
              <a:ea typeface="ＭＳ Ｐゴシック"/>
            </a:endParaRPr>
          </a:p>
          <a:p>
            <a:r>
              <a:rPr lang="en-GB" sz="2800">
                <a:latin typeface="Rockwell"/>
                <a:ea typeface="ＭＳ Ｐゴシック"/>
              </a:rPr>
              <a:t>Speak to us if you have resources missing, intervention and extra support </a:t>
            </a:r>
            <a:endParaRPr lang="en-GB" sz="3600">
              <a:latin typeface="Rockwell"/>
            </a:endParaRPr>
          </a:p>
          <a:p>
            <a:endParaRPr lang="en-GB" sz="2800">
              <a:latin typeface="Rockwell"/>
              <a:ea typeface="ＭＳ Ｐゴシック"/>
            </a:endParaRPr>
          </a:p>
        </p:txBody>
      </p:sp>
    </p:spTree>
    <p:extLst>
      <p:ext uri="{BB962C8B-B14F-4D97-AF65-F5344CB8AC3E}">
        <p14:creationId xmlns:p14="http://schemas.microsoft.com/office/powerpoint/2010/main" val="40776639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55922-71FD-4D75-8C43-EEDCA6E8CA64}"/>
              </a:ext>
            </a:extLst>
          </p:cNvPr>
          <p:cNvSpPr>
            <a:spLocks noGrp="1"/>
          </p:cNvSpPr>
          <p:nvPr>
            <p:ph type="title"/>
          </p:nvPr>
        </p:nvSpPr>
        <p:spPr/>
        <p:txBody>
          <a:bodyPr/>
          <a:lstStyle/>
          <a:p>
            <a:r>
              <a:rPr lang="en-GB">
                <a:ea typeface="+mj-lt"/>
                <a:cs typeface="+mj-lt"/>
              </a:rPr>
              <a:t>How can parents help?</a:t>
            </a:r>
            <a:endParaRPr lang="en-US"/>
          </a:p>
        </p:txBody>
      </p:sp>
      <p:sp>
        <p:nvSpPr>
          <p:cNvPr id="3" name="Content Placeholder 2">
            <a:extLst>
              <a:ext uri="{FF2B5EF4-FFF2-40B4-BE49-F238E27FC236}">
                <a16:creationId xmlns:a16="http://schemas.microsoft.com/office/drawing/2014/main" id="{66CE1205-276C-4A45-B4E7-E2F2AB0ABB9A}"/>
              </a:ext>
            </a:extLst>
          </p:cNvPr>
          <p:cNvSpPr>
            <a:spLocks noGrp="1"/>
          </p:cNvSpPr>
          <p:nvPr>
            <p:ph idx="1"/>
          </p:nvPr>
        </p:nvSpPr>
        <p:spPr/>
        <p:txBody>
          <a:bodyPr/>
          <a:lstStyle/>
          <a:p>
            <a:r>
              <a:rPr lang="en-GB" sz="2000">
                <a:latin typeface="Rockwell"/>
              </a:rPr>
              <a:t>Support them with EASI/homework and establishing and maintaining a healthy revision timetable </a:t>
            </a:r>
          </a:p>
          <a:p>
            <a:r>
              <a:rPr lang="en-GB" sz="2000">
                <a:latin typeface="Rockwell"/>
                <a:ea typeface="ＭＳ Ｐゴシック"/>
              </a:rPr>
              <a:t>Ask what revision students have scheduled each week – get them to talk you through what they are doing and why and then show you some of their revision.</a:t>
            </a:r>
          </a:p>
          <a:p>
            <a:r>
              <a:rPr lang="en-GB" sz="2000">
                <a:latin typeface="Rockwell"/>
                <a:ea typeface="ＭＳ Ｐゴシック"/>
              </a:rPr>
              <a:t>Focus on meaningful, manageable chunks of revision. So, 45 mins of solid focused revision and then 15 to 20 mins of walking the dog, watching the TV, listening to music, is much more effective than being locked in a room for 2 and a half hours being passive.</a:t>
            </a:r>
          </a:p>
          <a:p>
            <a:r>
              <a:rPr lang="en-GB" sz="2000">
                <a:latin typeface="Rockwell"/>
                <a:ea typeface="ＭＳ Ｐゴシック"/>
              </a:rPr>
              <a:t>Help by listening and answering questions. A really effective way to learn is to explain something to somebody else – this knowledge and ideas stick in the mind.</a:t>
            </a:r>
          </a:p>
          <a:p>
            <a:endParaRPr lang="en-GB" sz="2000">
              <a:latin typeface="Rockwell"/>
            </a:endParaRPr>
          </a:p>
        </p:txBody>
      </p:sp>
    </p:spTree>
    <p:extLst>
      <p:ext uri="{BB962C8B-B14F-4D97-AF65-F5344CB8AC3E}">
        <p14:creationId xmlns:p14="http://schemas.microsoft.com/office/powerpoint/2010/main" val="11806801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EEA525-F0A8-4156-ADF2-E50511A1FC2F}"/>
              </a:ext>
            </a:extLst>
          </p:cNvPr>
          <p:cNvSpPr>
            <a:spLocks noGrp="1"/>
          </p:cNvSpPr>
          <p:nvPr>
            <p:ph type="title"/>
          </p:nvPr>
        </p:nvSpPr>
        <p:spPr>
          <a:xfrm>
            <a:off x="679181" y="2580976"/>
            <a:ext cx="7772400" cy="1362075"/>
          </a:xfrm>
        </p:spPr>
        <p:txBody>
          <a:bodyPr/>
          <a:lstStyle/>
          <a:p>
            <a:r>
              <a:rPr lang="en-GB"/>
              <a:t>THANK YOU!</a:t>
            </a:r>
          </a:p>
        </p:txBody>
      </p:sp>
    </p:spTree>
    <p:extLst>
      <p:ext uri="{BB962C8B-B14F-4D97-AF65-F5344CB8AC3E}">
        <p14:creationId xmlns:p14="http://schemas.microsoft.com/office/powerpoint/2010/main" val="1563932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0CC97-925C-4D6F-BFFD-972750BCB612}"/>
              </a:ext>
            </a:extLst>
          </p:cNvPr>
          <p:cNvSpPr>
            <a:spLocks noGrp="1"/>
          </p:cNvSpPr>
          <p:nvPr>
            <p:ph type="title"/>
          </p:nvPr>
        </p:nvSpPr>
        <p:spPr>
          <a:xfrm>
            <a:off x="457200" y="274638"/>
            <a:ext cx="8229600" cy="1143000"/>
          </a:xfrm>
        </p:spPr>
        <p:txBody>
          <a:bodyPr wrap="square" anchor="ctr">
            <a:normAutofit/>
          </a:bodyPr>
          <a:lstStyle/>
          <a:p>
            <a:r>
              <a:rPr lang="en-GB"/>
              <a:t>AQA English Language</a:t>
            </a:r>
          </a:p>
        </p:txBody>
      </p:sp>
      <p:sp>
        <p:nvSpPr>
          <p:cNvPr id="4" name="Text Placeholder 3">
            <a:extLst>
              <a:ext uri="{FF2B5EF4-FFF2-40B4-BE49-F238E27FC236}">
                <a16:creationId xmlns:a16="http://schemas.microsoft.com/office/drawing/2014/main" id="{E54DADCF-4D8A-493F-A574-A383F3D9D268}"/>
              </a:ext>
            </a:extLst>
          </p:cNvPr>
          <p:cNvSpPr>
            <a:spLocks noGrp="1"/>
          </p:cNvSpPr>
          <p:nvPr>
            <p:ph sz="half" idx="1"/>
          </p:nvPr>
        </p:nvSpPr>
        <p:spPr>
          <a:xfrm>
            <a:off x="457200" y="1600200"/>
            <a:ext cx="4038600" cy="4525963"/>
          </a:xfrm>
        </p:spPr>
        <p:txBody>
          <a:bodyPr wrap="square" anchor="t">
            <a:normAutofit/>
          </a:bodyPr>
          <a:lstStyle/>
          <a:p>
            <a:r>
              <a:rPr lang="en-GB">
                <a:ea typeface="ＭＳ Ｐゴシック"/>
              </a:rPr>
              <a:t>Paper 1: </a:t>
            </a:r>
            <a:r>
              <a:rPr lang="en-GB" i="1">
                <a:ea typeface="ＭＳ Ｐゴシック"/>
              </a:rPr>
              <a:t>Explorations in Creative Reading and Writing </a:t>
            </a:r>
            <a:r>
              <a:rPr lang="en-GB">
                <a:ea typeface="ＭＳ Ｐゴシック"/>
              </a:rPr>
              <a:t>(80 marks)</a:t>
            </a:r>
            <a:endParaRPr lang="en-GB"/>
          </a:p>
        </p:txBody>
      </p:sp>
      <p:graphicFrame>
        <p:nvGraphicFramePr>
          <p:cNvPr id="8" name="Content Placeholder 2">
            <a:extLst>
              <a:ext uri="{FF2B5EF4-FFF2-40B4-BE49-F238E27FC236}">
                <a16:creationId xmlns:a16="http://schemas.microsoft.com/office/drawing/2014/main" id="{E681619D-EB41-4AA0-B0D4-C59099397903}"/>
              </a:ext>
            </a:extLst>
          </p:cNvPr>
          <p:cNvGraphicFramePr>
            <a:graphicFrameLocks noGrp="1"/>
          </p:cNvGraphicFramePr>
          <p:nvPr>
            <p:ph sz="half" idx="2"/>
            <p:extLst>
              <p:ext uri="{D42A27DB-BD31-4B8C-83A1-F6EECF244321}">
                <p14:modId xmlns:p14="http://schemas.microsoft.com/office/powerpoint/2010/main" val="4224780551"/>
              </p:ext>
            </p:extLst>
          </p:nvPr>
        </p:nvGraphicFramePr>
        <p:xfrm>
          <a:off x="4648200" y="1557068"/>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66199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0CC97-925C-4D6F-BFFD-972750BCB612}"/>
              </a:ext>
            </a:extLst>
          </p:cNvPr>
          <p:cNvSpPr>
            <a:spLocks noGrp="1"/>
          </p:cNvSpPr>
          <p:nvPr>
            <p:ph type="title"/>
          </p:nvPr>
        </p:nvSpPr>
        <p:spPr>
          <a:xfrm>
            <a:off x="457200" y="274638"/>
            <a:ext cx="8229600" cy="1143000"/>
          </a:xfrm>
        </p:spPr>
        <p:txBody>
          <a:bodyPr wrap="square" anchor="ctr">
            <a:normAutofit/>
          </a:bodyPr>
          <a:lstStyle/>
          <a:p>
            <a:r>
              <a:rPr lang="en-GB"/>
              <a:t>AQA English Language</a:t>
            </a:r>
          </a:p>
        </p:txBody>
      </p:sp>
      <p:sp>
        <p:nvSpPr>
          <p:cNvPr id="5" name="Text Placeholder 4">
            <a:extLst>
              <a:ext uri="{FF2B5EF4-FFF2-40B4-BE49-F238E27FC236}">
                <a16:creationId xmlns:a16="http://schemas.microsoft.com/office/drawing/2014/main" id="{3A607D9A-3839-4332-B3F7-001FD5A3C7A8}"/>
              </a:ext>
            </a:extLst>
          </p:cNvPr>
          <p:cNvSpPr>
            <a:spLocks noGrp="1"/>
          </p:cNvSpPr>
          <p:nvPr>
            <p:ph sz="half" idx="1"/>
          </p:nvPr>
        </p:nvSpPr>
        <p:spPr>
          <a:xfrm>
            <a:off x="457200" y="1600200"/>
            <a:ext cx="4038600" cy="4525963"/>
          </a:xfrm>
        </p:spPr>
        <p:txBody>
          <a:bodyPr wrap="square" anchor="t">
            <a:normAutofit/>
          </a:bodyPr>
          <a:lstStyle/>
          <a:p>
            <a:r>
              <a:rPr lang="en-GB">
                <a:ea typeface="ＭＳ Ｐゴシック"/>
              </a:rPr>
              <a:t>Paper 2: </a:t>
            </a:r>
            <a:r>
              <a:rPr lang="en-GB" i="1">
                <a:ea typeface="ＭＳ Ｐゴシック"/>
              </a:rPr>
              <a:t>Writers' Viewpoints and Perspectives [80 marks]</a:t>
            </a:r>
            <a:endParaRPr lang="en-GB" i="1"/>
          </a:p>
        </p:txBody>
      </p:sp>
      <p:graphicFrame>
        <p:nvGraphicFramePr>
          <p:cNvPr id="8" name="Content Placeholder 2">
            <a:extLst>
              <a:ext uri="{FF2B5EF4-FFF2-40B4-BE49-F238E27FC236}">
                <a16:creationId xmlns:a16="http://schemas.microsoft.com/office/drawing/2014/main" id="{E681619D-EB41-4AA0-B0D4-C59099397903}"/>
              </a:ext>
            </a:extLst>
          </p:cNvPr>
          <p:cNvGraphicFramePr>
            <a:graphicFrameLocks noGrp="1"/>
          </p:cNvGraphicFramePr>
          <p:nvPr>
            <p:ph sz="half" idx="2"/>
            <p:extLst>
              <p:ext uri="{D42A27DB-BD31-4B8C-83A1-F6EECF244321}">
                <p14:modId xmlns:p14="http://schemas.microsoft.com/office/powerpoint/2010/main" val="3228805630"/>
              </p:ext>
            </p:extLst>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0260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52E23-A3AC-4B4E-9561-6CD500B0297F}"/>
              </a:ext>
            </a:extLst>
          </p:cNvPr>
          <p:cNvSpPr>
            <a:spLocks noGrp="1"/>
          </p:cNvSpPr>
          <p:nvPr>
            <p:ph type="title"/>
          </p:nvPr>
        </p:nvSpPr>
        <p:spPr>
          <a:xfrm>
            <a:off x="457200" y="274638"/>
            <a:ext cx="8229600" cy="1143000"/>
          </a:xfrm>
        </p:spPr>
        <p:txBody>
          <a:bodyPr wrap="square" anchor="ctr">
            <a:normAutofit fontScale="90000"/>
          </a:bodyPr>
          <a:lstStyle/>
          <a:p>
            <a:r>
              <a:rPr lang="en-GB" sz="4100">
                <a:ea typeface="ＭＳ Ｐゴシック"/>
              </a:rPr>
              <a:t>AQA English Literature (in 2022) – Paper 1 </a:t>
            </a:r>
          </a:p>
        </p:txBody>
      </p:sp>
      <p:graphicFrame>
        <p:nvGraphicFramePr>
          <p:cNvPr id="10" name="Content Placeholder 2">
            <a:extLst>
              <a:ext uri="{FF2B5EF4-FFF2-40B4-BE49-F238E27FC236}">
                <a16:creationId xmlns:a16="http://schemas.microsoft.com/office/drawing/2014/main" id="{80F48ED8-90C7-4168-BE1E-B20E0FCA207F}"/>
              </a:ext>
            </a:extLst>
          </p:cNvPr>
          <p:cNvGraphicFramePr>
            <a:graphicFrameLocks noGrp="1"/>
          </p:cNvGraphicFramePr>
          <p:nvPr>
            <p:ph idx="1"/>
            <p:extLst>
              <p:ext uri="{D42A27DB-BD31-4B8C-83A1-F6EECF244321}">
                <p14:modId xmlns:p14="http://schemas.microsoft.com/office/powerpoint/2010/main" val="921135347"/>
              </p:ext>
            </p:extLst>
          </p:nvPr>
        </p:nvGraphicFramePr>
        <p:xfrm>
          <a:off x="457200" y="1600200"/>
          <a:ext cx="8229600" cy="3700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0181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24E37-E0B7-43F0-B925-50D3D150EA82}"/>
              </a:ext>
            </a:extLst>
          </p:cNvPr>
          <p:cNvSpPr>
            <a:spLocks noGrp="1"/>
          </p:cNvSpPr>
          <p:nvPr>
            <p:ph type="title"/>
          </p:nvPr>
        </p:nvSpPr>
        <p:spPr>
          <a:xfrm>
            <a:off x="457200" y="274638"/>
            <a:ext cx="8229600" cy="1143000"/>
          </a:xfrm>
        </p:spPr>
        <p:txBody>
          <a:bodyPr wrap="square" anchor="ctr">
            <a:normAutofit fontScale="90000"/>
          </a:bodyPr>
          <a:lstStyle/>
          <a:p>
            <a:r>
              <a:rPr lang="en-GB" sz="4100">
                <a:ea typeface="ＭＳ Ｐゴシック"/>
              </a:rPr>
              <a:t>AQA English Literature (in 2022) – Paper 2</a:t>
            </a:r>
          </a:p>
        </p:txBody>
      </p:sp>
      <p:graphicFrame>
        <p:nvGraphicFramePr>
          <p:cNvPr id="6" name="Content Placeholder 2">
            <a:extLst>
              <a:ext uri="{FF2B5EF4-FFF2-40B4-BE49-F238E27FC236}">
                <a16:creationId xmlns:a16="http://schemas.microsoft.com/office/drawing/2014/main" id="{662518D3-C29E-428B-BA8A-1F87A14F8F5B}"/>
              </a:ext>
            </a:extLst>
          </p:cNvPr>
          <p:cNvGraphicFramePr>
            <a:graphicFrameLocks noGrp="1"/>
          </p:cNvGraphicFramePr>
          <p:nvPr>
            <p:ph idx="1"/>
            <p:extLst>
              <p:ext uri="{D42A27DB-BD31-4B8C-83A1-F6EECF244321}">
                <p14:modId xmlns:p14="http://schemas.microsoft.com/office/powerpoint/2010/main" val="1947805265"/>
              </p:ext>
            </p:extLst>
          </p:nvPr>
        </p:nvGraphicFramePr>
        <p:xfrm>
          <a:off x="457200" y="1600200"/>
          <a:ext cx="8229600" cy="37004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4502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2993A-3A9B-4DB1-A12E-6B8409B93870}"/>
              </a:ext>
            </a:extLst>
          </p:cNvPr>
          <p:cNvSpPr>
            <a:spLocks noGrp="1"/>
          </p:cNvSpPr>
          <p:nvPr>
            <p:ph type="title"/>
          </p:nvPr>
        </p:nvSpPr>
        <p:spPr>
          <a:xfrm>
            <a:off x="457200" y="273050"/>
            <a:ext cx="3008313" cy="1162050"/>
          </a:xfrm>
        </p:spPr>
        <p:txBody>
          <a:bodyPr wrap="square" anchor="b">
            <a:normAutofit/>
          </a:bodyPr>
          <a:lstStyle/>
          <a:p>
            <a:r>
              <a:rPr lang="en-GB">
                <a:ea typeface="ＭＳ Ｐゴシック"/>
              </a:rPr>
              <a:t>Changes/support from exam board for 2022</a:t>
            </a:r>
            <a:endParaRPr lang="en-GB"/>
          </a:p>
        </p:txBody>
      </p:sp>
      <p:sp>
        <p:nvSpPr>
          <p:cNvPr id="9" name="Text Placeholder 3">
            <a:extLst>
              <a:ext uri="{FF2B5EF4-FFF2-40B4-BE49-F238E27FC236}">
                <a16:creationId xmlns:a16="http://schemas.microsoft.com/office/drawing/2014/main" id="{4C447435-F89B-4C14-AB24-B4809202C694}"/>
              </a:ext>
            </a:extLst>
          </p:cNvPr>
          <p:cNvSpPr>
            <a:spLocks noGrp="1"/>
          </p:cNvSpPr>
          <p:nvPr>
            <p:ph type="body" sz="half" idx="2"/>
          </p:nvPr>
        </p:nvSpPr>
        <p:spPr>
          <a:xfrm>
            <a:off x="457200" y="1435100"/>
            <a:ext cx="3008313" cy="4691063"/>
          </a:xfrm>
        </p:spPr>
        <p:txBody>
          <a:bodyPr/>
          <a:lstStyle/>
          <a:p>
            <a:endParaRPr lang="en-US"/>
          </a:p>
        </p:txBody>
      </p:sp>
      <p:graphicFrame>
        <p:nvGraphicFramePr>
          <p:cNvPr id="5" name="Content Placeholder 2">
            <a:extLst>
              <a:ext uri="{FF2B5EF4-FFF2-40B4-BE49-F238E27FC236}">
                <a16:creationId xmlns:a16="http://schemas.microsoft.com/office/drawing/2014/main" id="{DF648A96-1792-463C-9B14-E5E8CAD295F8}"/>
              </a:ext>
            </a:extLst>
          </p:cNvPr>
          <p:cNvGraphicFramePr>
            <a:graphicFrameLocks noGrp="1"/>
          </p:cNvGraphicFramePr>
          <p:nvPr>
            <p:ph idx="1"/>
            <p:extLst>
              <p:ext uri="{D42A27DB-BD31-4B8C-83A1-F6EECF244321}">
                <p14:modId xmlns:p14="http://schemas.microsoft.com/office/powerpoint/2010/main" val="1463701453"/>
              </p:ext>
            </p:extLst>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02754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Graphical user interface, application, PowerPoint&#10;&#10;Description automatically generated">
            <a:extLst>
              <a:ext uri="{FF2B5EF4-FFF2-40B4-BE49-F238E27FC236}">
                <a16:creationId xmlns:a16="http://schemas.microsoft.com/office/drawing/2014/main" id="{CB28155A-17DB-4A00-89AD-95B0564626D5}"/>
              </a:ext>
            </a:extLst>
          </p:cNvPr>
          <p:cNvPicPr>
            <a:picLocks noChangeAspect="1"/>
          </p:cNvPicPr>
          <p:nvPr/>
        </p:nvPicPr>
        <p:blipFill rotWithShape="1">
          <a:blip r:embed="rId2"/>
          <a:srcRect l="58731" t="41142" r="28995" b="36310"/>
          <a:stretch/>
        </p:blipFill>
        <p:spPr>
          <a:xfrm>
            <a:off x="192658" y="1665437"/>
            <a:ext cx="2142789" cy="2216200"/>
          </a:xfrm>
          <a:prstGeom prst="rect">
            <a:avLst/>
          </a:prstGeom>
        </p:spPr>
      </p:pic>
      <p:pic>
        <p:nvPicPr>
          <p:cNvPr id="7" name="Picture 7" descr="Graphical user interface, application, Teams&#10;&#10;Description automatically generated">
            <a:extLst>
              <a:ext uri="{FF2B5EF4-FFF2-40B4-BE49-F238E27FC236}">
                <a16:creationId xmlns:a16="http://schemas.microsoft.com/office/drawing/2014/main" id="{9D06C2AC-DC93-4ABC-BAEA-13CF425FD147}"/>
              </a:ext>
            </a:extLst>
          </p:cNvPr>
          <p:cNvPicPr>
            <a:picLocks noChangeAspect="1"/>
          </p:cNvPicPr>
          <p:nvPr/>
        </p:nvPicPr>
        <p:blipFill rotWithShape="1">
          <a:blip r:embed="rId3"/>
          <a:srcRect l="22664" t="9707" r="56574" b="75809"/>
          <a:stretch/>
        </p:blipFill>
        <p:spPr>
          <a:xfrm>
            <a:off x="3623095" y="-51219"/>
            <a:ext cx="4828659" cy="1865673"/>
          </a:xfrm>
          <a:prstGeom prst="rect">
            <a:avLst/>
          </a:prstGeom>
        </p:spPr>
      </p:pic>
      <p:pic>
        <p:nvPicPr>
          <p:cNvPr id="3" name="Picture 4" descr="Graphical user interface&#10;&#10;Description automatically generated">
            <a:extLst>
              <a:ext uri="{FF2B5EF4-FFF2-40B4-BE49-F238E27FC236}">
                <a16:creationId xmlns:a16="http://schemas.microsoft.com/office/drawing/2014/main" id="{508977C9-E627-44C1-8366-6FB6E05C1F5D}"/>
              </a:ext>
            </a:extLst>
          </p:cNvPr>
          <p:cNvPicPr>
            <a:picLocks noChangeAspect="1"/>
          </p:cNvPicPr>
          <p:nvPr/>
        </p:nvPicPr>
        <p:blipFill rotWithShape="1">
          <a:blip r:embed="rId4"/>
          <a:srcRect l="35735" t="31418" r="288" b="37349"/>
          <a:stretch/>
        </p:blipFill>
        <p:spPr>
          <a:xfrm>
            <a:off x="3487946" y="1954603"/>
            <a:ext cx="5116509" cy="1872491"/>
          </a:xfrm>
          <a:prstGeom prst="rect">
            <a:avLst/>
          </a:prstGeom>
        </p:spPr>
      </p:pic>
      <p:pic>
        <p:nvPicPr>
          <p:cNvPr id="5" name="Picture 5" descr="Graphical user interface&#10;&#10;Description automatically generated">
            <a:extLst>
              <a:ext uri="{FF2B5EF4-FFF2-40B4-BE49-F238E27FC236}">
                <a16:creationId xmlns:a16="http://schemas.microsoft.com/office/drawing/2014/main" id="{9CE5B49C-C407-4088-82E6-5E59D46590AE}"/>
              </a:ext>
            </a:extLst>
          </p:cNvPr>
          <p:cNvPicPr>
            <a:picLocks noChangeAspect="1"/>
          </p:cNvPicPr>
          <p:nvPr/>
        </p:nvPicPr>
        <p:blipFill rotWithShape="1">
          <a:blip r:embed="rId5"/>
          <a:srcRect l="36869" t="35570" r="-3283" b="36939"/>
          <a:stretch/>
        </p:blipFill>
        <p:spPr>
          <a:xfrm>
            <a:off x="3344173" y="3924300"/>
            <a:ext cx="5705910" cy="1864370"/>
          </a:xfrm>
          <a:prstGeom prst="rect">
            <a:avLst/>
          </a:prstGeom>
        </p:spPr>
      </p:pic>
      <p:pic>
        <p:nvPicPr>
          <p:cNvPr id="6" name="Picture 7" descr="Graphical user interface, application, PowerPoint&#10;&#10;Description automatically generated">
            <a:extLst>
              <a:ext uri="{FF2B5EF4-FFF2-40B4-BE49-F238E27FC236}">
                <a16:creationId xmlns:a16="http://schemas.microsoft.com/office/drawing/2014/main" id="{158711A6-A2F5-464F-9735-FEBB366DDBDE}"/>
              </a:ext>
            </a:extLst>
          </p:cNvPr>
          <p:cNvPicPr>
            <a:picLocks noChangeAspect="1"/>
          </p:cNvPicPr>
          <p:nvPr/>
        </p:nvPicPr>
        <p:blipFill rotWithShape="1">
          <a:blip r:embed="rId6"/>
          <a:srcRect l="36769" t="49630" r="30083" b="18889"/>
          <a:stretch/>
        </p:blipFill>
        <p:spPr>
          <a:xfrm>
            <a:off x="-5751" y="128677"/>
            <a:ext cx="2802636" cy="1994385"/>
          </a:xfrm>
          <a:prstGeom prst="rect">
            <a:avLst/>
          </a:prstGeom>
        </p:spPr>
      </p:pic>
      <p:pic>
        <p:nvPicPr>
          <p:cNvPr id="8" name="Picture 8" descr="Graphical user interface, application&#10;&#10;Description automatically generated">
            <a:extLst>
              <a:ext uri="{FF2B5EF4-FFF2-40B4-BE49-F238E27FC236}">
                <a16:creationId xmlns:a16="http://schemas.microsoft.com/office/drawing/2014/main" id="{BB4ACE2A-65A3-4F73-BB6C-9124AA82F2A0}"/>
              </a:ext>
            </a:extLst>
          </p:cNvPr>
          <p:cNvPicPr>
            <a:picLocks noChangeAspect="1"/>
          </p:cNvPicPr>
          <p:nvPr/>
        </p:nvPicPr>
        <p:blipFill rotWithShape="1">
          <a:blip r:embed="rId7"/>
          <a:srcRect l="65428" t="40000" r="2857" b="30300"/>
          <a:stretch/>
        </p:blipFill>
        <p:spPr>
          <a:xfrm>
            <a:off x="-92015" y="3924299"/>
            <a:ext cx="2802679" cy="2004735"/>
          </a:xfrm>
          <a:prstGeom prst="rect">
            <a:avLst/>
          </a:prstGeom>
        </p:spPr>
      </p:pic>
    </p:spTree>
    <p:extLst>
      <p:ext uri="{BB962C8B-B14F-4D97-AF65-F5344CB8AC3E}">
        <p14:creationId xmlns:p14="http://schemas.microsoft.com/office/powerpoint/2010/main" val="3172410821"/>
      </p:ext>
    </p:extLst>
  </p:cSld>
  <p:clrMapOvr>
    <a:masterClrMapping/>
  </p:clrMapOvr>
  <mc:AlternateContent xmlns:mc="http://schemas.openxmlformats.org/markup-compatibility/2006" xmlns:p14="http://schemas.microsoft.com/office/powerpoint/2010/main">
    <mc:Choice Requires="p14">
      <p:transition spd="slow" p14:dur="2000" advTm="12734"/>
    </mc:Choice>
    <mc:Fallback xmlns="">
      <p:transition spd="slow" advTm="12734"/>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3D77495-C9FA-49BE-922E-3FF5D51C5910}"/>
              </a:ext>
            </a:extLst>
          </p:cNvPr>
          <p:cNvSpPr>
            <a:spLocks noGrp="1"/>
          </p:cNvSpPr>
          <p:nvPr>
            <p:ph type="title"/>
          </p:nvPr>
        </p:nvSpPr>
        <p:spPr/>
        <p:txBody>
          <a:bodyPr wrap="square" anchor="ctr">
            <a:normAutofit/>
          </a:bodyPr>
          <a:lstStyle/>
          <a:p>
            <a:pPr>
              <a:lnSpc>
                <a:spcPct val="90000"/>
              </a:lnSpc>
            </a:pPr>
            <a:r>
              <a:rPr lang="en-US" sz="3700">
                <a:ea typeface="ＭＳ Ｐゴシック"/>
              </a:rPr>
              <a:t>What makes good revision?</a:t>
            </a:r>
            <a:endParaRPr lang="en-US" sz="3700"/>
          </a:p>
        </p:txBody>
      </p:sp>
    </p:spTree>
    <p:extLst>
      <p:ext uri="{BB962C8B-B14F-4D97-AF65-F5344CB8AC3E}">
        <p14:creationId xmlns:p14="http://schemas.microsoft.com/office/powerpoint/2010/main" val="376569972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ESDALE PPOINT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ilter">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9BBF04D0-ECE7-C843-8178-5AB139135C43}" vid="{E3337A7D-D7AB-AC49-922D-902859F0E7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TEESDALE PPOINT .thmx</Template>
  <TotalTime>85</TotalTime>
  <Words>1361</Words>
  <Application>Microsoft Office PowerPoint</Application>
  <PresentationFormat>On-screen Show (4:3)</PresentationFormat>
  <Paragraphs>128</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ＭＳ Ｐゴシック</vt:lpstr>
      <vt:lpstr>Arial</vt:lpstr>
      <vt:lpstr>Calibri</vt:lpstr>
      <vt:lpstr>Myriad Pro</vt:lpstr>
      <vt:lpstr>Myriad Pro</vt:lpstr>
      <vt:lpstr>Rockwell</vt:lpstr>
      <vt:lpstr>TEESDALE PPOINT </vt:lpstr>
      <vt:lpstr>PowerPoint Presentation</vt:lpstr>
      <vt:lpstr>PowerPoint Presentation</vt:lpstr>
      <vt:lpstr>AQA English Language</vt:lpstr>
      <vt:lpstr>AQA English Language</vt:lpstr>
      <vt:lpstr>AQA English Literature (in 2022) – Paper 1 </vt:lpstr>
      <vt:lpstr>AQA English Literature (in 2022) – Paper 2</vt:lpstr>
      <vt:lpstr>Changes/support from exam board for 2022</vt:lpstr>
      <vt:lpstr>PowerPoint Presentation</vt:lpstr>
      <vt:lpstr>What makes good revision?</vt:lpstr>
      <vt:lpstr>GCSE English Language: reading </vt:lpstr>
      <vt:lpstr>GCSE English Language: reading </vt:lpstr>
      <vt:lpstr>GCSE English Language: reading </vt:lpstr>
      <vt:lpstr>GCSE English Language: writing</vt:lpstr>
      <vt:lpstr>A typical revision hour of English Language</vt:lpstr>
      <vt:lpstr>GCSE English Literature</vt:lpstr>
      <vt:lpstr>GCSE English Literature</vt:lpstr>
      <vt:lpstr>GCSE English Literature</vt:lpstr>
      <vt:lpstr>GCSE English Literature</vt:lpstr>
      <vt:lpstr>A typical revision hour of English Literature</vt:lpstr>
      <vt:lpstr>Useful links/info </vt:lpstr>
      <vt:lpstr>Mix it up...</vt:lpstr>
      <vt:lpstr>PowerPoint Presentation</vt:lpstr>
      <vt:lpstr>Quick-wins and practical starting points</vt:lpstr>
      <vt:lpstr>Quick-wins and practical starting points</vt:lpstr>
      <vt:lpstr>How can parents help?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Safeguarding Update</dc:title>
  <dc:creator>D</dc:creator>
  <cp:lastModifiedBy>Administrator</cp:lastModifiedBy>
  <cp:revision>3</cp:revision>
  <cp:lastPrinted>2022-03-03T16:27:10Z</cp:lastPrinted>
  <dcterms:created xsi:type="dcterms:W3CDTF">2018-08-17T09:23:17Z</dcterms:created>
  <dcterms:modified xsi:type="dcterms:W3CDTF">2022-03-03T17:52:13Z</dcterms:modified>
</cp:coreProperties>
</file>