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91" r:id="rId2"/>
    <p:sldId id="325" r:id="rId3"/>
    <p:sldId id="310" r:id="rId4"/>
    <p:sldId id="311" r:id="rId5"/>
    <p:sldId id="312" r:id="rId6"/>
    <p:sldId id="313" r:id="rId7"/>
    <p:sldId id="314" r:id="rId8"/>
    <p:sldId id="316" r:id="rId9"/>
    <p:sldId id="317" r:id="rId10"/>
    <p:sldId id="318" r:id="rId11"/>
    <p:sldId id="319" r:id="rId12"/>
    <p:sldId id="320" r:id="rId13"/>
    <p:sldId id="256" r:id="rId14"/>
    <p:sldId id="296" r:id="rId15"/>
    <p:sldId id="297" r:id="rId16"/>
    <p:sldId id="298" r:id="rId17"/>
    <p:sldId id="260" r:id="rId18"/>
    <p:sldId id="304" r:id="rId19"/>
    <p:sldId id="305" r:id="rId20"/>
    <p:sldId id="306" r:id="rId21"/>
    <p:sldId id="309" r:id="rId22"/>
    <p:sldId id="326" r:id="rId23"/>
    <p:sldId id="328" r:id="rId24"/>
    <p:sldId id="329" r:id="rId25"/>
    <p:sldId id="292" r:id="rId26"/>
    <p:sldId id="321" r:id="rId27"/>
    <p:sldId id="322" r:id="rId28"/>
    <p:sldId id="323" r:id="rId29"/>
    <p:sldId id="293" r:id="rId30"/>
    <p:sldId id="324" r:id="rId31"/>
    <p:sldId id="327" r:id="rId32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88963" autoAdjust="0"/>
  </p:normalViewPr>
  <p:slideViewPr>
    <p:cSldViewPr snapToGrid="0" snapToObjects="1">
      <p:cViewPr varScale="1">
        <p:scale>
          <a:sx n="66" d="100"/>
          <a:sy n="66" d="100"/>
        </p:scale>
        <p:origin x="208" y="1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1ED98-1C3C-4835-969A-4837646EB994}" type="datetimeFigureOut">
              <a:rPr lang="en-GB" smtClean="0"/>
              <a:t>16/02/2022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0A3E3-FE4B-4AC1-91A7-28287BEDFC0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899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E9451-54ED-274D-97A4-487C8FBB8045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4D2EF-133E-7141-809B-67D69D7AB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6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414713" y="61293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9498"/>
            <a:ext cx="7772400" cy="1177819"/>
          </a:xfrm>
        </p:spPr>
        <p:txBody>
          <a:bodyPr/>
          <a:lstStyle>
            <a:lvl1pPr>
              <a:defRPr>
                <a:latin typeface="Rockwell"/>
                <a:cs typeface="Rockwel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7230"/>
            <a:ext cx="6400800" cy="8073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303196" y="300160"/>
            <a:ext cx="2468880" cy="689918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7208" y="4165283"/>
            <a:ext cx="32944015" cy="4667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783192" y="97643"/>
            <a:ext cx="45686113" cy="6473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0933" y="-858910"/>
            <a:ext cx="45686113" cy="64733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7576" r="3663"/>
          <a:stretch/>
        </p:blipFill>
        <p:spPr>
          <a:xfrm>
            <a:off x="7503462" y="6192073"/>
            <a:ext cx="1183341" cy="4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7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3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174" y="5599518"/>
            <a:ext cx="19081148" cy="27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5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fld id="{7EA65AEC-D016-0B4D-B2C5-F967B7FBEB6C}" type="datetimeFigureOut">
              <a:rPr lang="en-US" smtClean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yriad Pro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yriad Pro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yriad Pro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yriad Pro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yriad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chemguide.co.uk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physicsandmathstutor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xamqa.com/alevel/chemistry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a-levelchemistry.co.uk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qa.org.uk/subjects/science/as-and-a-level/chemistry-7404-740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448EB-94B3-4148-84F3-7560BB440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Revising for A Level Chemistry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70930-34B9-4423-8C24-C8876452E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2" descr="A-level Chemistry LiveSchool 2020 – Pembrokeshire College">
            <a:extLst>
              <a:ext uri="{FF2B5EF4-FFF2-40B4-BE49-F238E27FC236}">
                <a16:creationId xmlns:a16="http://schemas.microsoft.com/office/drawing/2014/main" id="{B1D2CA54-FBE5-FD42-A3A4-A7F3E5E1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430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99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d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5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d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1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d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26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al Co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1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al Co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22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al Co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DF4BA5-E915-1042-A568-C36C91D489C0}"/>
              </a:ext>
            </a:extLst>
          </p:cNvPr>
          <p:cNvSpPr txBox="1"/>
          <p:nvPr/>
        </p:nvSpPr>
        <p:spPr>
          <a:xfrm>
            <a:off x="221064" y="3167390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MECHANISMS!!</a:t>
            </a:r>
          </a:p>
        </p:txBody>
      </p:sp>
    </p:spTree>
    <p:extLst>
      <p:ext uri="{BB962C8B-B14F-4D97-AF65-F5344CB8AC3E}">
        <p14:creationId xmlns:p14="http://schemas.microsoft.com/office/powerpoint/2010/main" val="2443438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al Co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11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al Co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1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leav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3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leav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12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rete Examples presentations.pdf">
            <a:extLst>
              <a:ext uri="{FF2B5EF4-FFF2-40B4-BE49-F238E27FC236}">
                <a16:creationId xmlns:a16="http://schemas.microsoft.com/office/drawing/2014/main" id="{B2F5FBB3-26CF-46F1-8A81-0637E8F65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24912" r="9474" b="2808"/>
          <a:stretch/>
        </p:blipFill>
        <p:spPr>
          <a:xfrm>
            <a:off x="648622" y="1046747"/>
            <a:ext cx="7846756" cy="50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0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leav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9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leav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36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95E0-BE4F-CA44-8353-1D645F95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Pomodoro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66AEB-6FE7-B04C-A659-A4243DE04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revision into 25-minute chunks</a:t>
            </a:r>
          </a:p>
          <a:p>
            <a:pPr lvl="1"/>
            <a:r>
              <a:rPr lang="en-US" dirty="0"/>
              <a:t>No distractions in these 25 minutes!</a:t>
            </a:r>
          </a:p>
          <a:p>
            <a:pPr lvl="1"/>
            <a:r>
              <a:rPr lang="en-US" dirty="0"/>
              <a:t>Separated by 5-minute breaks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457200"/>
            <a:r>
              <a:rPr lang="en-US" dirty="0"/>
              <a:t>After a few cycles have a longer break </a:t>
            </a:r>
          </a:p>
          <a:p>
            <a:pPr marL="914400" lvl="1" indent="-457200"/>
            <a:r>
              <a:rPr lang="en-US" dirty="0"/>
              <a:t>Gives a sense of urgency</a:t>
            </a:r>
          </a:p>
          <a:p>
            <a:pPr marL="914400" lvl="1" indent="-457200"/>
            <a:r>
              <a:rPr lang="en-US" dirty="0"/>
              <a:t>Potentially less overwhelming at the start of a day</a:t>
            </a:r>
          </a:p>
        </p:txBody>
      </p:sp>
    </p:spTree>
    <p:extLst>
      <p:ext uri="{BB962C8B-B14F-4D97-AF65-F5344CB8AC3E}">
        <p14:creationId xmlns:p14="http://schemas.microsoft.com/office/powerpoint/2010/main" val="3003565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47C0-2C93-2644-A411-8B889E6C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Pomodoro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B5017-F824-BB47-9314-4C7696FCA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your revision each day (be specific)</a:t>
            </a:r>
          </a:p>
          <a:p>
            <a:pPr lvl="1"/>
            <a:r>
              <a:rPr lang="en-US" dirty="0"/>
              <a:t>Often best to start with the topics you find the most difficult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74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82FF-0749-B24F-AA6C-0CAC4017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F959533-F1E1-D645-B2AF-9535DAA99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07" t="19524" r="21628" b="7221"/>
          <a:stretch/>
        </p:blipFill>
        <p:spPr>
          <a:xfrm>
            <a:off x="190916" y="113864"/>
            <a:ext cx="8571245" cy="6840900"/>
          </a:xfrm>
        </p:spPr>
      </p:pic>
    </p:spTree>
    <p:extLst>
      <p:ext uri="{BB962C8B-B14F-4D97-AF65-F5344CB8AC3E}">
        <p14:creationId xmlns:p14="http://schemas.microsoft.com/office/powerpoint/2010/main" val="3595413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Useful Chemistry Websites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Chemguide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www.chemguide.co.uk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7675FAE-4A49-9C43-9F91-21AA45F36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2" t="9744" r="23618" b="25506"/>
          <a:stretch/>
        </p:blipFill>
        <p:spPr>
          <a:xfrm>
            <a:off x="1322962" y="2500830"/>
            <a:ext cx="5972783" cy="44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15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Chemistry Websites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Physics and Maths Tutor: </a:t>
            </a:r>
            <a:r>
              <a:rPr lang="en-GB" sz="2800" dirty="0">
                <a:hlinkClick r:id="rId2"/>
              </a:rPr>
              <a:t>https://www.physicsandmathstutor.com/</a:t>
            </a:r>
            <a:r>
              <a:rPr lang="en-GB" sz="2800" dirty="0"/>
              <a:t> 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A723E5A-6F14-CA41-8664-1026B0718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6" t="10258" r="5000" b="32056"/>
          <a:stretch/>
        </p:blipFill>
        <p:spPr>
          <a:xfrm>
            <a:off x="0" y="2509737"/>
            <a:ext cx="8986204" cy="37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29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Chemistry Websites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err="1"/>
              <a:t>ExamQA</a:t>
            </a:r>
            <a:r>
              <a:rPr lang="en-GB" sz="2800" dirty="0"/>
              <a:t>: </a:t>
            </a:r>
            <a:r>
              <a:rPr lang="en-GB" sz="2800" dirty="0">
                <a:hlinkClick r:id="rId2"/>
              </a:rPr>
              <a:t>examqa.com/alevel/chemistry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6362AE-302B-674F-B7EC-994BFFA97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2" t="18000" r="14680" b="36808"/>
          <a:stretch/>
        </p:blipFill>
        <p:spPr>
          <a:xfrm>
            <a:off x="457200" y="2514601"/>
            <a:ext cx="8229600" cy="35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98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Chemistry Websites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A-level Chemistry: </a:t>
            </a:r>
            <a:r>
              <a:rPr lang="en-GB" sz="2800" dirty="0">
                <a:hlinkClick r:id="rId2"/>
              </a:rPr>
              <a:t>www.a-levelchemistry.co.uk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625729-D17F-2642-A2DB-08890383C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7" t="8724" r="11915" b="14340"/>
          <a:stretch/>
        </p:blipFill>
        <p:spPr>
          <a:xfrm>
            <a:off x="856034" y="2186459"/>
            <a:ext cx="7234686" cy="46715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FD97C7-A4C6-AB4F-9E09-8A6636551CB2}"/>
              </a:ext>
            </a:extLst>
          </p:cNvPr>
          <p:cNvSpPr/>
          <p:nvPr/>
        </p:nvSpPr>
        <p:spPr>
          <a:xfrm>
            <a:off x="6270171" y="3429000"/>
            <a:ext cx="1688124" cy="3675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4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9E6E-4294-4E47-9B86-FB78C4D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key points!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25008-96EE-466F-B655-21DCF6F0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r>
              <a:rPr lang="en-US" dirty="0"/>
              <a:t>Revision needs to be </a:t>
            </a:r>
            <a:r>
              <a:rPr lang="en-US" b="1" dirty="0"/>
              <a:t>active</a:t>
            </a:r>
            <a:r>
              <a:rPr lang="en-US" dirty="0"/>
              <a:t> (not just reading!)</a:t>
            </a:r>
          </a:p>
          <a:p>
            <a:r>
              <a:rPr lang="en-US" dirty="0"/>
              <a:t>Use spaced retrieval and interleaving so that you have to decipher the question content before you begin.</a:t>
            </a:r>
          </a:p>
          <a:p>
            <a:r>
              <a:rPr lang="en-US" dirty="0"/>
              <a:t>Find full papers on the AQA website: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https://www.aqa.org.uk/subjects/science/as-and-a-level/chemistry-7404-7405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1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53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9E6E-4294-4E47-9B86-FB78C4D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key points!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25008-96EE-466F-B655-21DCF6F0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22" y="1600200"/>
            <a:ext cx="8782756" cy="3700463"/>
          </a:xfrm>
        </p:spPr>
        <p:txBody>
          <a:bodyPr/>
          <a:lstStyle/>
          <a:p>
            <a:r>
              <a:rPr lang="en-US" sz="2800" dirty="0"/>
              <a:t>Do as many past paper questions as you possibly can </a:t>
            </a:r>
          </a:p>
          <a:p>
            <a:r>
              <a:rPr lang="en-US" sz="2800" dirty="0"/>
              <a:t>Particularly past years rather than specimen papers</a:t>
            </a:r>
          </a:p>
          <a:p>
            <a:r>
              <a:rPr lang="en-US" sz="2800" dirty="0"/>
              <a:t>On completion of exam questions, use both the mark scheme and the </a:t>
            </a:r>
            <a:r>
              <a:rPr lang="en-US" sz="2800" b="1" dirty="0"/>
              <a:t>examiners’ commentary</a:t>
            </a:r>
            <a:r>
              <a:rPr lang="en-US" sz="2800" dirty="0"/>
              <a:t> to gain insights into key difficulties that students faced.</a:t>
            </a:r>
          </a:p>
          <a:p>
            <a:r>
              <a:rPr lang="en-US" sz="2800" b="1" u="sng" dirty="0"/>
              <a:t>Revise efficiently!</a:t>
            </a:r>
          </a:p>
        </p:txBody>
      </p:sp>
    </p:spTree>
    <p:extLst>
      <p:ext uri="{BB962C8B-B14F-4D97-AF65-F5344CB8AC3E}">
        <p14:creationId xmlns:p14="http://schemas.microsoft.com/office/powerpoint/2010/main" val="208803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BAF4D46-CC18-3B4A-BA7A-ECE771C17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92" t="27630" r="12324" b="21049"/>
          <a:stretch/>
        </p:blipFill>
        <p:spPr>
          <a:xfrm>
            <a:off x="0" y="1575080"/>
            <a:ext cx="9780168" cy="4172576"/>
          </a:xfrm>
        </p:spPr>
      </p:pic>
    </p:spTree>
    <p:extLst>
      <p:ext uri="{BB962C8B-B14F-4D97-AF65-F5344CB8AC3E}">
        <p14:creationId xmlns:p14="http://schemas.microsoft.com/office/powerpoint/2010/main" val="26579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8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0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2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d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52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d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9801"/>
      </p:ext>
    </p:extLst>
  </p:cSld>
  <p:clrMapOvr>
    <a:masterClrMapping/>
  </p:clrMapOvr>
</p:sld>
</file>

<file path=ppt/theme/theme1.xml><?xml version="1.0" encoding="utf-8"?>
<a:theme xmlns:a="http://schemas.openxmlformats.org/drawingml/2006/main" name="TEESDALE PPOIN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9BBF04D0-ECE7-C843-8178-5AB139135C43}" vid="{E3337A7D-D7AB-AC49-922D-902859F0E7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TEESDALE PPOINT .thmx</Template>
  <TotalTime>2569</TotalTime>
  <Words>230</Words>
  <Application>Microsoft Macintosh PowerPoint</Application>
  <PresentationFormat>On-screen Show (4:3)</PresentationFormat>
  <Paragraphs>31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Myriad Pro</vt:lpstr>
      <vt:lpstr>Rockwell</vt:lpstr>
      <vt:lpstr>TEESDALE PPOINT </vt:lpstr>
      <vt:lpstr>Revising for A Level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Pomodoro technique</vt:lpstr>
      <vt:lpstr>Pomodoro technique</vt:lpstr>
      <vt:lpstr>PowerPoint Presentation</vt:lpstr>
      <vt:lpstr>Useful Chemistry Websites</vt:lpstr>
      <vt:lpstr>Useful Chemistry Websites</vt:lpstr>
      <vt:lpstr>Useful Chemistry Websites</vt:lpstr>
      <vt:lpstr>Useful Chemistry Websites</vt:lpstr>
      <vt:lpstr>The key points!</vt:lpstr>
      <vt:lpstr>The key points!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Safeguarding Update</dc:title>
  <dc:creator>D</dc:creator>
  <cp:lastModifiedBy>sarah dowson</cp:lastModifiedBy>
  <cp:revision>335</cp:revision>
  <cp:lastPrinted>2019-02-04T16:15:01Z</cp:lastPrinted>
  <dcterms:created xsi:type="dcterms:W3CDTF">2018-08-17T09:23:17Z</dcterms:created>
  <dcterms:modified xsi:type="dcterms:W3CDTF">2022-02-17T15:42:00Z</dcterms:modified>
</cp:coreProperties>
</file>