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96" r:id="rId5"/>
    <p:sldId id="299" r:id="rId6"/>
    <p:sldId id="298" r:id="rId7"/>
    <p:sldId id="300" r:id="rId8"/>
    <p:sldId id="301" r:id="rId9"/>
    <p:sldId id="303" r:id="rId10"/>
    <p:sldId id="304" r:id="rId11"/>
    <p:sldId id="305" r:id="rId12"/>
    <p:sldId id="302" r:id="rId13"/>
    <p:sldId id="306" r:id="rId14"/>
    <p:sldId id="307" r:id="rId15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88963" autoAdjust="0"/>
  </p:normalViewPr>
  <p:slideViewPr>
    <p:cSldViewPr snapToGrid="0" snapToObjects="1">
      <p:cViewPr varScale="1">
        <p:scale>
          <a:sx n="78" d="100"/>
          <a:sy n="78" d="100"/>
        </p:scale>
        <p:origin x="148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ryn Barnett" userId="b3ed3221-3e1e-46bd-b91a-1d16f82a62b7" providerId="ADAL" clId="{CDF44119-83D9-4716-8608-CA1A45FBABBD}"/>
    <pc:docChg chg="addSld modSld">
      <pc:chgData name="Kathryn Barnett" userId="b3ed3221-3e1e-46bd-b91a-1d16f82a62b7" providerId="ADAL" clId="{CDF44119-83D9-4716-8608-CA1A45FBABBD}" dt="2022-03-02T22:49:15.601" v="70" actId="14100"/>
      <pc:docMkLst>
        <pc:docMk/>
      </pc:docMkLst>
      <pc:sldChg chg="modSp mod">
        <pc:chgData name="Kathryn Barnett" userId="b3ed3221-3e1e-46bd-b91a-1d16f82a62b7" providerId="ADAL" clId="{CDF44119-83D9-4716-8608-CA1A45FBABBD}" dt="2022-03-02T22:46:39.886" v="63" actId="5793"/>
        <pc:sldMkLst>
          <pc:docMk/>
          <pc:sldMk cId="4211021061" sldId="302"/>
        </pc:sldMkLst>
        <pc:spChg chg="mod">
          <ac:chgData name="Kathryn Barnett" userId="b3ed3221-3e1e-46bd-b91a-1d16f82a62b7" providerId="ADAL" clId="{CDF44119-83D9-4716-8608-CA1A45FBABBD}" dt="2022-03-02T22:46:39.886" v="63" actId="5793"/>
          <ac:spMkLst>
            <pc:docMk/>
            <pc:sldMk cId="4211021061" sldId="302"/>
            <ac:spMk id="4" creationId="{00000000-0000-0000-0000-000000000000}"/>
          </ac:spMkLst>
        </pc:spChg>
      </pc:sldChg>
      <pc:sldChg chg="addSp modSp new mod">
        <pc:chgData name="Kathryn Barnett" userId="b3ed3221-3e1e-46bd-b91a-1d16f82a62b7" providerId="ADAL" clId="{CDF44119-83D9-4716-8608-CA1A45FBABBD}" dt="2022-03-02T22:48:35.097" v="66" actId="1076"/>
        <pc:sldMkLst>
          <pc:docMk/>
          <pc:sldMk cId="3039131066" sldId="306"/>
        </pc:sldMkLst>
        <pc:picChg chg="add mod">
          <ac:chgData name="Kathryn Barnett" userId="b3ed3221-3e1e-46bd-b91a-1d16f82a62b7" providerId="ADAL" clId="{CDF44119-83D9-4716-8608-CA1A45FBABBD}" dt="2022-03-02T22:48:35.097" v="66" actId="1076"/>
          <ac:picMkLst>
            <pc:docMk/>
            <pc:sldMk cId="3039131066" sldId="306"/>
            <ac:picMk id="3" creationId="{3160DD57-05F1-47F1-8850-5B8A28B3F57F}"/>
          </ac:picMkLst>
        </pc:picChg>
      </pc:sldChg>
      <pc:sldChg chg="addSp modSp new mod">
        <pc:chgData name="Kathryn Barnett" userId="b3ed3221-3e1e-46bd-b91a-1d16f82a62b7" providerId="ADAL" clId="{CDF44119-83D9-4716-8608-CA1A45FBABBD}" dt="2022-03-02T22:49:15.601" v="70" actId="14100"/>
        <pc:sldMkLst>
          <pc:docMk/>
          <pc:sldMk cId="4255808838" sldId="307"/>
        </pc:sldMkLst>
        <pc:picChg chg="add mod">
          <ac:chgData name="Kathryn Barnett" userId="b3ed3221-3e1e-46bd-b91a-1d16f82a62b7" providerId="ADAL" clId="{CDF44119-83D9-4716-8608-CA1A45FBABBD}" dt="2022-03-02T22:49:15.601" v="70" actId="14100"/>
          <ac:picMkLst>
            <pc:docMk/>
            <pc:sldMk cId="4255808838" sldId="307"/>
            <ac:picMk id="3" creationId="{38F9B594-6B9B-4041-91D2-9BDB36C0F89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1ED98-1C3C-4835-969A-4837646EB994}" type="datetimeFigureOut">
              <a:rPr lang="en-GB" smtClean="0"/>
              <a:t>02/03/2022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0A3E3-FE4B-4AC1-91A7-28287BEDFC0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5899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E9451-54ED-274D-97A4-487C8FBB8045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4D2EF-133E-7141-809B-67D69D7AB6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160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3414713" y="61293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9498"/>
            <a:ext cx="7772400" cy="1177819"/>
          </a:xfrm>
        </p:spPr>
        <p:txBody>
          <a:bodyPr/>
          <a:lstStyle>
            <a:lvl1pPr>
              <a:defRPr>
                <a:latin typeface="Rockwell"/>
                <a:cs typeface="Rockwel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47230"/>
            <a:ext cx="6400800" cy="80734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3/2/2022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6475" r="50526" b="29508"/>
          <a:stretch/>
        </p:blipFill>
        <p:spPr>
          <a:xfrm>
            <a:off x="303196" y="300160"/>
            <a:ext cx="2468880" cy="689918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7208" y="4165283"/>
            <a:ext cx="32944015" cy="46678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2783192" y="97643"/>
            <a:ext cx="45686113" cy="64733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40933" y="-858910"/>
            <a:ext cx="45686113" cy="64733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" t="7576" r="3663"/>
          <a:stretch/>
        </p:blipFill>
        <p:spPr>
          <a:xfrm>
            <a:off x="7503462" y="6192073"/>
            <a:ext cx="1183341" cy="46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8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776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034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3/2/2022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6475" r="50526" b="29508"/>
          <a:stretch/>
        </p:blipFill>
        <p:spPr>
          <a:xfrm>
            <a:off x="457200" y="5769263"/>
            <a:ext cx="1648090" cy="460552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27" y="5730146"/>
            <a:ext cx="1284973" cy="5008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2174" y="5599518"/>
            <a:ext cx="19081148" cy="270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19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27" y="5730146"/>
            <a:ext cx="1284973" cy="5008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8897" y="6229815"/>
            <a:ext cx="11621352" cy="4953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6475" r="50526" b="29508"/>
          <a:stretch/>
        </p:blipFill>
        <p:spPr>
          <a:xfrm>
            <a:off x="457200" y="5769263"/>
            <a:ext cx="1648090" cy="4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15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27" y="5730146"/>
            <a:ext cx="1284973" cy="5008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8897" y="6229815"/>
            <a:ext cx="11621352" cy="495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6475" r="50526" b="29508"/>
          <a:stretch/>
        </p:blipFill>
        <p:spPr>
          <a:xfrm>
            <a:off x="457200" y="5769263"/>
            <a:ext cx="1648090" cy="4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4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27" y="5730146"/>
            <a:ext cx="1284973" cy="5008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8897" y="6229815"/>
            <a:ext cx="11621352" cy="4953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6475" r="50526" b="29508"/>
          <a:stretch/>
        </p:blipFill>
        <p:spPr>
          <a:xfrm>
            <a:off x="457200" y="5769263"/>
            <a:ext cx="1648090" cy="4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85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27" y="5730146"/>
            <a:ext cx="1284973" cy="5008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8897" y="6229815"/>
            <a:ext cx="11621352" cy="4953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6475" r="50526" b="29508"/>
          <a:stretch/>
        </p:blipFill>
        <p:spPr>
          <a:xfrm>
            <a:off x="457200" y="5769263"/>
            <a:ext cx="1648090" cy="4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3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27" y="5730146"/>
            <a:ext cx="1284973" cy="5008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8897" y="6229815"/>
            <a:ext cx="11621352" cy="4953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6475" r="50526" b="29508"/>
          <a:stretch/>
        </p:blipFill>
        <p:spPr>
          <a:xfrm>
            <a:off x="457200" y="5769263"/>
            <a:ext cx="1648090" cy="4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04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27" y="5730146"/>
            <a:ext cx="1284973" cy="5008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8897" y="6229815"/>
            <a:ext cx="11621352" cy="495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6475" r="50526" b="29508"/>
          <a:stretch/>
        </p:blipFill>
        <p:spPr>
          <a:xfrm>
            <a:off x="457200" y="5769263"/>
            <a:ext cx="1648090" cy="4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855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27" y="5730146"/>
            <a:ext cx="1284973" cy="5008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8897" y="6229815"/>
            <a:ext cx="11621352" cy="495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6475" r="50526" b="29508"/>
          <a:stretch/>
        </p:blipFill>
        <p:spPr>
          <a:xfrm>
            <a:off x="457200" y="5769263"/>
            <a:ext cx="1648090" cy="4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67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Myriad Pro"/>
                <a:ea typeface="+mn-ea"/>
                <a:cs typeface="+mn-cs"/>
              </a:defRPr>
            </a:lvl1pPr>
          </a:lstStyle>
          <a:p>
            <a:fld id="{7EA65AEC-D016-0B4D-B2C5-F967B7FBEB6C}" type="datetimeFigureOut">
              <a:rPr lang="en-US" smtClean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Myriad Pro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Myriad Pro"/>
                <a:ea typeface="+mn-ea"/>
                <a:cs typeface="+mn-cs"/>
              </a:defRPr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Myriad Pro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Myriad Pro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Myriad Pro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Myriad Pro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Myriad Pro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Maths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904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60DD57-05F1-47F1-8850-5B8A28B3F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51" y="185343"/>
            <a:ext cx="8961897" cy="55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31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F9B594-6B9B-4041-91D2-9BDB36C0F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7574"/>
            <a:ext cx="9045724" cy="493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08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Foundation Tier – 3 x 90 minute papers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P2 is a non calculator paper</a:t>
            </a:r>
          </a:p>
          <a:p>
            <a:pPr marL="0" indent="0">
              <a:buNone/>
            </a:pPr>
            <a:r>
              <a:rPr lang="en-GB" sz="2400" dirty="0"/>
              <a:t>P1 and P3 are calculator papers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25" y="3611796"/>
            <a:ext cx="8242975" cy="105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55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Changes for 2022…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Formula sheet</a:t>
            </a:r>
          </a:p>
          <a:p>
            <a:r>
              <a:rPr lang="en-GB" i="1" dirty="0"/>
              <a:t>“Content lists” </a:t>
            </a:r>
            <a:r>
              <a:rPr lang="en-GB" dirty="0"/>
              <a:t>for each paper</a:t>
            </a:r>
          </a:p>
          <a:p>
            <a:endParaRPr lang="en-GB" dirty="0"/>
          </a:p>
          <a:p>
            <a:pPr marL="0" indent="0" algn="r">
              <a:buNone/>
            </a:pPr>
            <a:r>
              <a:rPr lang="en-GB" sz="2400" dirty="0"/>
              <a:t>…still around 90% of content is on the list!</a:t>
            </a:r>
          </a:p>
          <a:p>
            <a:pPr marL="0" indent="0" algn="r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All will be posted onto Teams after the Spring mock exams</a:t>
            </a:r>
          </a:p>
        </p:txBody>
      </p:sp>
    </p:spTree>
    <p:extLst>
      <p:ext uri="{BB962C8B-B14F-4D97-AF65-F5344CB8AC3E}">
        <p14:creationId xmlns:p14="http://schemas.microsoft.com/office/powerpoint/2010/main" val="4171090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7" y="220755"/>
            <a:ext cx="8647218" cy="296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032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11" y="193301"/>
            <a:ext cx="8256273" cy="439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189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Maths revision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What do I need to know – recall of facts and rules - LCWC</a:t>
            </a:r>
          </a:p>
          <a:p>
            <a:endParaRPr lang="en-GB" sz="2400" dirty="0"/>
          </a:p>
          <a:p>
            <a:r>
              <a:rPr lang="en-GB" sz="2400" dirty="0"/>
              <a:t>Angle rules</a:t>
            </a:r>
          </a:p>
          <a:p>
            <a:r>
              <a:rPr lang="en-GB" sz="2400" dirty="0"/>
              <a:t>Laws of indices</a:t>
            </a:r>
          </a:p>
          <a:p>
            <a:r>
              <a:rPr lang="en-GB" sz="2400" dirty="0"/>
              <a:t>Speed, density, pressure</a:t>
            </a:r>
          </a:p>
          <a:p>
            <a:r>
              <a:rPr lang="en-GB" sz="2400" dirty="0"/>
              <a:t>Area of a triangle</a:t>
            </a:r>
          </a:p>
          <a:p>
            <a:r>
              <a:rPr lang="en-GB" sz="2400" dirty="0"/>
              <a:t>Convert from a decimal to a percentage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42162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Maths revision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What do I need to be able to do – core skills for each topic</a:t>
            </a:r>
          </a:p>
          <a:p>
            <a:pPr marL="0" indent="0">
              <a:buNone/>
            </a:pPr>
            <a:endParaRPr lang="en-GB" sz="2000" dirty="0"/>
          </a:p>
          <a:p>
            <a:pPr>
              <a:lnSpc>
                <a:spcPct val="150000"/>
              </a:lnSpc>
            </a:pPr>
            <a:r>
              <a:rPr lang="en-GB" sz="2000" dirty="0"/>
              <a:t>Expand double brackets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Convert between FDP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Simplify powers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Solve simultaneous equations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Convert between units of measure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094" y="2107563"/>
            <a:ext cx="2480423" cy="9812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289" y="2983724"/>
            <a:ext cx="2520511" cy="5753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094" y="3732329"/>
            <a:ext cx="3589378" cy="4650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1662" y="4215723"/>
            <a:ext cx="3082814" cy="10849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6085" y="5420445"/>
            <a:ext cx="3840599" cy="52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70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Maths revision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WHEN do I need to use each skill – application to exam questions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202"/>
          <a:stretch/>
        </p:blipFill>
        <p:spPr>
          <a:xfrm>
            <a:off x="457200" y="2526086"/>
            <a:ext cx="6131859" cy="2047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17" y="2420271"/>
            <a:ext cx="6296025" cy="2733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116931"/>
            <a:ext cx="6296025" cy="328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7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714" y="522514"/>
            <a:ext cx="3947886" cy="5603649"/>
          </a:xfrm>
        </p:spPr>
        <p:txBody>
          <a:bodyPr/>
          <a:lstStyle/>
          <a:p>
            <a:pPr marL="0" indent="0" algn="ctr">
              <a:buNone/>
            </a:pPr>
            <a:r>
              <a:rPr lang="en-GB" sz="2000" u="sng" dirty="0"/>
              <a:t>Lessons</a:t>
            </a:r>
          </a:p>
          <a:p>
            <a:r>
              <a:rPr lang="en-GB" sz="2000" dirty="0"/>
              <a:t>Key skills sheets: targeted for each skills set and by paper</a:t>
            </a:r>
          </a:p>
          <a:p>
            <a:endParaRPr lang="en-GB" sz="2000" dirty="0"/>
          </a:p>
          <a:p>
            <a:r>
              <a:rPr lang="en-GB" sz="2000" dirty="0"/>
              <a:t>Exam style practise in lessons: previous exam questions to build familiarity and exposure</a:t>
            </a:r>
          </a:p>
          <a:p>
            <a:endParaRPr lang="en-GB" sz="2000" dirty="0"/>
          </a:p>
          <a:p>
            <a:r>
              <a:rPr lang="en-GB" sz="2000" dirty="0"/>
              <a:t>Exam papers with full solutions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22514"/>
            <a:ext cx="4038600" cy="5603649"/>
          </a:xfrm>
        </p:spPr>
        <p:txBody>
          <a:bodyPr/>
          <a:lstStyle/>
          <a:p>
            <a:pPr marL="0" indent="0" algn="ctr">
              <a:buNone/>
            </a:pPr>
            <a:r>
              <a:rPr lang="en-GB" sz="2000" u="sng" dirty="0"/>
              <a:t>Outside of lessons</a:t>
            </a:r>
          </a:p>
          <a:p>
            <a:r>
              <a:rPr lang="en-GB" sz="2000" dirty="0"/>
              <a:t>Revision sessions on Tuesday after school</a:t>
            </a:r>
          </a:p>
          <a:p>
            <a:endParaRPr lang="en-GB" sz="2000" dirty="0"/>
          </a:p>
          <a:p>
            <a:r>
              <a:rPr lang="en-GB" sz="2000" dirty="0"/>
              <a:t>Revision task Tuesday form time</a:t>
            </a:r>
          </a:p>
          <a:p>
            <a:endParaRPr lang="en-GB" sz="2000" dirty="0"/>
          </a:p>
          <a:p>
            <a:r>
              <a:rPr lang="en-GB" sz="2000" dirty="0"/>
              <a:t>Exam packs (ready for after the mocks) with worked solutions will be uploaded to POD and Teams</a:t>
            </a:r>
          </a:p>
          <a:p>
            <a:endParaRPr lang="en-GB" sz="2000" dirty="0"/>
          </a:p>
          <a:p>
            <a:r>
              <a:rPr lang="en-GB" sz="2000" dirty="0"/>
              <a:t>HM and video tutorials online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Corbett Maths packs with full worked solutions on Teams</a:t>
            </a:r>
          </a:p>
        </p:txBody>
      </p:sp>
    </p:spTree>
    <p:extLst>
      <p:ext uri="{BB962C8B-B14F-4D97-AF65-F5344CB8AC3E}">
        <p14:creationId xmlns:p14="http://schemas.microsoft.com/office/powerpoint/2010/main" val="4211021061"/>
      </p:ext>
    </p:extLst>
  </p:cSld>
  <p:clrMapOvr>
    <a:masterClrMapping/>
  </p:clrMapOvr>
</p:sld>
</file>

<file path=ppt/theme/theme1.xml><?xml version="1.0" encoding="utf-8"?>
<a:theme xmlns:a="http://schemas.openxmlformats.org/drawingml/2006/main" name="TEESDALE PPOINT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4" id="{9BBF04D0-ECE7-C843-8178-5AB139135C43}" vid="{E3337A7D-D7AB-AC49-922D-902859F0E7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F6E2EA2474604F9DA1F2283F7DBCE5" ma:contentTypeVersion="13" ma:contentTypeDescription="Create a new document." ma:contentTypeScope="" ma:versionID="dcaee95d0e6ed65179a3fe377dcaefb2">
  <xsd:schema xmlns:xsd="http://www.w3.org/2001/XMLSchema" xmlns:xs="http://www.w3.org/2001/XMLSchema" xmlns:p="http://schemas.microsoft.com/office/2006/metadata/properties" xmlns:ns2="61dc089f-c1ef-4111-8180-255cc34bb218" xmlns:ns3="a9780011-108a-4a46-aefd-a27951075cbf" targetNamespace="http://schemas.microsoft.com/office/2006/metadata/properties" ma:root="true" ma:fieldsID="1056b01d27db4f6036e8516c9a0c05d8" ns2:_="" ns3:_="">
    <xsd:import namespace="61dc089f-c1ef-4111-8180-255cc34bb218"/>
    <xsd:import namespace="a9780011-108a-4a46-aefd-a27951075c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dc089f-c1ef-4111-8180-255cc34bb2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780011-108a-4a46-aefd-a27951075cb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61dc089f-c1ef-4111-8180-255cc34bb21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5309D2-8351-46D9-B5BA-A6AC3926DE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dc089f-c1ef-4111-8180-255cc34bb218"/>
    <ds:schemaRef ds:uri="a9780011-108a-4a46-aefd-a27951075c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722BE0E-4E8A-4C8E-8897-FD5798DB3CA2}">
  <ds:schemaRefs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61dc089f-c1ef-4111-8180-255cc34bb218"/>
    <ds:schemaRef ds:uri="http://schemas.openxmlformats.org/package/2006/metadata/core-properties"/>
    <ds:schemaRef ds:uri="a9780011-108a-4a46-aefd-a27951075cbf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9633F5D-29AA-4C26-8B73-C9D1C91A45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TEESDALE PPOINT .thmx</Template>
  <TotalTime>1286</TotalTime>
  <Words>222</Words>
  <Application>Microsoft Office PowerPoint</Application>
  <PresentationFormat>On-screen Show (4:3)</PresentationFormat>
  <Paragraphs>48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Myriad Pro</vt:lpstr>
      <vt:lpstr>Rockwell</vt:lpstr>
      <vt:lpstr>TEESDALE PPOINT </vt:lpstr>
      <vt:lpstr>Maths </vt:lpstr>
      <vt:lpstr>Exams</vt:lpstr>
      <vt:lpstr>Changes for 2022…</vt:lpstr>
      <vt:lpstr>PowerPoint Presentation</vt:lpstr>
      <vt:lpstr>PowerPoint Presentation</vt:lpstr>
      <vt:lpstr>Maths revision</vt:lpstr>
      <vt:lpstr>Maths revision</vt:lpstr>
      <vt:lpstr>Maths revision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Safeguarding Update</dc:title>
  <dc:creator>D</dc:creator>
  <cp:lastModifiedBy>Kathryn Barnett</cp:lastModifiedBy>
  <cp:revision>340</cp:revision>
  <cp:lastPrinted>2019-02-04T16:15:01Z</cp:lastPrinted>
  <dcterms:created xsi:type="dcterms:W3CDTF">2018-08-17T09:23:17Z</dcterms:created>
  <dcterms:modified xsi:type="dcterms:W3CDTF">2022-03-02T22:49:18Z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0x010100A6F6E2EA2474604F9DA1F2283F7DBCE5</vt:lpwstr>
  </property>
</Properties>
</file>